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362" r:id="rId2"/>
    <p:sldId id="360" r:id="rId3"/>
    <p:sldId id="365" r:id="rId4"/>
    <p:sldId id="367" r:id="rId5"/>
    <p:sldId id="370" r:id="rId6"/>
    <p:sldId id="371" r:id="rId7"/>
    <p:sldId id="372" r:id="rId8"/>
    <p:sldId id="366" r:id="rId9"/>
    <p:sldId id="373" r:id="rId10"/>
    <p:sldId id="368" r:id="rId11"/>
    <p:sldId id="374" r:id="rId12"/>
    <p:sldId id="375" r:id="rId13"/>
    <p:sldId id="376" r:id="rId14"/>
    <p:sldId id="377" r:id="rId15"/>
    <p:sldId id="369" r:id="rId16"/>
    <p:sldId id="379" r:id="rId17"/>
    <p:sldId id="380" r:id="rId18"/>
    <p:sldId id="381" r:id="rId19"/>
    <p:sldId id="382" r:id="rId20"/>
    <p:sldId id="383" r:id="rId21"/>
    <p:sldId id="378" r:id="rId22"/>
    <p:sldId id="384" r:id="rId23"/>
    <p:sldId id="390" r:id="rId24"/>
    <p:sldId id="391" r:id="rId25"/>
    <p:sldId id="392" r:id="rId26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Light" panose="00000400000000000000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aleway Thin" pitchFamily="2" charset="0"/>
      <p:regular r:id="rId40"/>
      <p:bold r:id="rId41"/>
      <p:italic r:id="rId42"/>
      <p:boldItalic r:id="rId43"/>
    </p:embeddedFont>
    <p:embeddedFont>
      <p:font typeface="Takaoゴシック" panose="020B0509000000000000" pitchFamily="49" charset="-128"/>
      <p:regular r:id="rId44"/>
    </p:embeddedFont>
    <p:embeddedFont>
      <p:font typeface="ＶＤ ロゴジー 太 P" panose="02000504000000000000" pitchFamily="2" charset="-128"/>
      <p:regular r:id="rId45"/>
    </p:embeddedFont>
    <p:embeddedFont>
      <p:font typeface="メイリオ" panose="020B0604030504040204" pitchFamily="50" charset="-128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288" y="4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97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74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711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114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2668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939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621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4341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641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042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9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71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74193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95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533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821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008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77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9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79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63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166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33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60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7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5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4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1DA582B-B3EB-5C9D-CD25-46EF63EA32DE}"/>
              </a:ext>
            </a:extLst>
          </p:cNvPr>
          <p:cNvSpPr txBox="1"/>
          <p:nvPr/>
        </p:nvSpPr>
        <p:spPr>
          <a:xfrm>
            <a:off x="1025681" y="2040934"/>
            <a:ext cx="554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画像処理プログラミングの基礎②</a:t>
            </a:r>
          </a:p>
        </p:txBody>
      </p:sp>
      <p:grpSp>
        <p:nvGrpSpPr>
          <p:cNvPr id="111" name="Google Shape;861;p19">
            <a:extLst>
              <a:ext uri="{FF2B5EF4-FFF2-40B4-BE49-F238E27FC236}">
                <a16:creationId xmlns:a16="http://schemas.microsoft.com/office/drawing/2014/main" id="{A707841B-CF95-D54C-B77A-744025E3E328}"/>
              </a:ext>
            </a:extLst>
          </p:cNvPr>
          <p:cNvGrpSpPr/>
          <p:nvPr/>
        </p:nvGrpSpPr>
        <p:grpSpPr>
          <a:xfrm>
            <a:off x="6568687" y="1918235"/>
            <a:ext cx="2297431" cy="2787028"/>
            <a:chOff x="2533225" y="322726"/>
            <a:chExt cx="3925890" cy="4762523"/>
          </a:xfrm>
        </p:grpSpPr>
        <p:sp>
          <p:nvSpPr>
            <p:cNvPr id="112" name="Google Shape;862;p19">
              <a:extLst>
                <a:ext uri="{FF2B5EF4-FFF2-40B4-BE49-F238E27FC236}">
                  <a16:creationId xmlns:a16="http://schemas.microsoft.com/office/drawing/2014/main" id="{D666CABA-3B87-FFE5-B800-ECC5CE5D00AD}"/>
                </a:ext>
              </a:extLst>
            </p:cNvPr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863;p19">
              <a:extLst>
                <a:ext uri="{FF2B5EF4-FFF2-40B4-BE49-F238E27FC236}">
                  <a16:creationId xmlns:a16="http://schemas.microsoft.com/office/drawing/2014/main" id="{60CDC01C-8167-9B52-7A51-1AEDA38A0D6C}"/>
                </a:ext>
              </a:extLst>
            </p:cNvPr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864;p19">
              <a:extLst>
                <a:ext uri="{FF2B5EF4-FFF2-40B4-BE49-F238E27FC236}">
                  <a16:creationId xmlns:a16="http://schemas.microsoft.com/office/drawing/2014/main" id="{2CB1038A-D84E-7116-80B4-B9E23ACD0AAE}"/>
                </a:ext>
              </a:extLst>
            </p:cNvPr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865;p19">
              <a:extLst>
                <a:ext uri="{FF2B5EF4-FFF2-40B4-BE49-F238E27FC236}">
                  <a16:creationId xmlns:a16="http://schemas.microsoft.com/office/drawing/2014/main" id="{05F7D271-B175-437A-B683-F3FB1F32BA4B}"/>
                </a:ext>
              </a:extLst>
            </p:cNvPr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866;p19">
              <a:extLst>
                <a:ext uri="{FF2B5EF4-FFF2-40B4-BE49-F238E27FC236}">
                  <a16:creationId xmlns:a16="http://schemas.microsoft.com/office/drawing/2014/main" id="{637FB36B-0FFB-EBD8-0B2C-DB03F70182B2}"/>
                </a:ext>
              </a:extLst>
            </p:cNvPr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867;p19">
              <a:extLst>
                <a:ext uri="{FF2B5EF4-FFF2-40B4-BE49-F238E27FC236}">
                  <a16:creationId xmlns:a16="http://schemas.microsoft.com/office/drawing/2014/main" id="{05825204-3EA0-4186-18D1-1980E319FD7D}"/>
                </a:ext>
              </a:extLst>
            </p:cNvPr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868;p19">
              <a:extLst>
                <a:ext uri="{FF2B5EF4-FFF2-40B4-BE49-F238E27FC236}">
                  <a16:creationId xmlns:a16="http://schemas.microsoft.com/office/drawing/2014/main" id="{765FE512-4EE5-F4C6-E1A4-4CED5722BDC8}"/>
                </a:ext>
              </a:extLst>
            </p:cNvPr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869;p19">
              <a:extLst>
                <a:ext uri="{FF2B5EF4-FFF2-40B4-BE49-F238E27FC236}">
                  <a16:creationId xmlns:a16="http://schemas.microsoft.com/office/drawing/2014/main" id="{AA7DC263-38C6-225A-5DCC-1B5293CC1A40}"/>
                </a:ext>
              </a:extLst>
            </p:cNvPr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870;p19">
              <a:extLst>
                <a:ext uri="{FF2B5EF4-FFF2-40B4-BE49-F238E27FC236}">
                  <a16:creationId xmlns:a16="http://schemas.microsoft.com/office/drawing/2014/main" id="{AFB1252B-6053-4A75-00C3-C6BAE77B91CF}"/>
                </a:ext>
              </a:extLst>
            </p:cNvPr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871;p19">
              <a:extLst>
                <a:ext uri="{FF2B5EF4-FFF2-40B4-BE49-F238E27FC236}">
                  <a16:creationId xmlns:a16="http://schemas.microsoft.com/office/drawing/2014/main" id="{9BEC9483-81EE-229D-4875-A84067E719BF}"/>
                </a:ext>
              </a:extLst>
            </p:cNvPr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872;p19">
              <a:extLst>
                <a:ext uri="{FF2B5EF4-FFF2-40B4-BE49-F238E27FC236}">
                  <a16:creationId xmlns:a16="http://schemas.microsoft.com/office/drawing/2014/main" id="{192D16C2-1978-1A9F-70F3-BE17D4E82769}"/>
                </a:ext>
              </a:extLst>
            </p:cNvPr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873;p19">
              <a:extLst>
                <a:ext uri="{FF2B5EF4-FFF2-40B4-BE49-F238E27FC236}">
                  <a16:creationId xmlns:a16="http://schemas.microsoft.com/office/drawing/2014/main" id="{B33B53F4-E458-32A8-47CB-4C9EF15E2269}"/>
                </a:ext>
              </a:extLst>
            </p:cNvPr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874;p19">
              <a:extLst>
                <a:ext uri="{FF2B5EF4-FFF2-40B4-BE49-F238E27FC236}">
                  <a16:creationId xmlns:a16="http://schemas.microsoft.com/office/drawing/2014/main" id="{36D9573F-ED48-D90E-5F80-6E8B18651FFE}"/>
                </a:ext>
              </a:extLst>
            </p:cNvPr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875;p19">
              <a:extLst>
                <a:ext uri="{FF2B5EF4-FFF2-40B4-BE49-F238E27FC236}">
                  <a16:creationId xmlns:a16="http://schemas.microsoft.com/office/drawing/2014/main" id="{ACE2318C-D12F-36F7-E130-8624979DCD63}"/>
                </a:ext>
              </a:extLst>
            </p:cNvPr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876;p19">
              <a:extLst>
                <a:ext uri="{FF2B5EF4-FFF2-40B4-BE49-F238E27FC236}">
                  <a16:creationId xmlns:a16="http://schemas.microsoft.com/office/drawing/2014/main" id="{EE19F89F-1134-99C0-2E81-58EE406F1700}"/>
                </a:ext>
              </a:extLst>
            </p:cNvPr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877;p19">
              <a:extLst>
                <a:ext uri="{FF2B5EF4-FFF2-40B4-BE49-F238E27FC236}">
                  <a16:creationId xmlns:a16="http://schemas.microsoft.com/office/drawing/2014/main" id="{B2C27D26-A487-2F49-11BB-2CA595BDE315}"/>
                </a:ext>
              </a:extLst>
            </p:cNvPr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878;p19">
              <a:extLst>
                <a:ext uri="{FF2B5EF4-FFF2-40B4-BE49-F238E27FC236}">
                  <a16:creationId xmlns:a16="http://schemas.microsoft.com/office/drawing/2014/main" id="{0CCE90A2-A927-FD93-902C-2CE32AA982CE}"/>
                </a:ext>
              </a:extLst>
            </p:cNvPr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879;p19">
              <a:extLst>
                <a:ext uri="{FF2B5EF4-FFF2-40B4-BE49-F238E27FC236}">
                  <a16:creationId xmlns:a16="http://schemas.microsoft.com/office/drawing/2014/main" id="{198E0676-8220-5D8E-93C9-0B08271389C5}"/>
                </a:ext>
              </a:extLst>
            </p:cNvPr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880;p19">
              <a:extLst>
                <a:ext uri="{FF2B5EF4-FFF2-40B4-BE49-F238E27FC236}">
                  <a16:creationId xmlns:a16="http://schemas.microsoft.com/office/drawing/2014/main" id="{281E1E86-80C6-63BA-F08D-23930F6CC81E}"/>
                </a:ext>
              </a:extLst>
            </p:cNvPr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881;p19">
              <a:extLst>
                <a:ext uri="{FF2B5EF4-FFF2-40B4-BE49-F238E27FC236}">
                  <a16:creationId xmlns:a16="http://schemas.microsoft.com/office/drawing/2014/main" id="{037A1D97-2110-46E2-FCA4-42C88A074F8C}"/>
                </a:ext>
              </a:extLst>
            </p:cNvPr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882;p19">
              <a:extLst>
                <a:ext uri="{FF2B5EF4-FFF2-40B4-BE49-F238E27FC236}">
                  <a16:creationId xmlns:a16="http://schemas.microsoft.com/office/drawing/2014/main" id="{62A26AFF-B6FD-D42F-9272-CF96835D1DE0}"/>
                </a:ext>
              </a:extLst>
            </p:cNvPr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883;p19">
              <a:extLst>
                <a:ext uri="{FF2B5EF4-FFF2-40B4-BE49-F238E27FC236}">
                  <a16:creationId xmlns:a16="http://schemas.microsoft.com/office/drawing/2014/main" id="{6880F2B9-AF9F-28B7-88D3-0E1A501A1CB7}"/>
                </a:ext>
              </a:extLst>
            </p:cNvPr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884;p19">
              <a:extLst>
                <a:ext uri="{FF2B5EF4-FFF2-40B4-BE49-F238E27FC236}">
                  <a16:creationId xmlns:a16="http://schemas.microsoft.com/office/drawing/2014/main" id="{45586EEB-277D-7B0A-593C-C6976F3A3C95}"/>
                </a:ext>
              </a:extLst>
            </p:cNvPr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885;p19">
              <a:extLst>
                <a:ext uri="{FF2B5EF4-FFF2-40B4-BE49-F238E27FC236}">
                  <a16:creationId xmlns:a16="http://schemas.microsoft.com/office/drawing/2014/main" id="{0F8372FD-45A1-AA13-E9DE-248FEA160AB8}"/>
                </a:ext>
              </a:extLst>
            </p:cNvPr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886;p19">
              <a:extLst>
                <a:ext uri="{FF2B5EF4-FFF2-40B4-BE49-F238E27FC236}">
                  <a16:creationId xmlns:a16="http://schemas.microsoft.com/office/drawing/2014/main" id="{F6688E31-234E-24A0-358D-EABF0826E1B4}"/>
                </a:ext>
              </a:extLst>
            </p:cNvPr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887;p19">
              <a:extLst>
                <a:ext uri="{FF2B5EF4-FFF2-40B4-BE49-F238E27FC236}">
                  <a16:creationId xmlns:a16="http://schemas.microsoft.com/office/drawing/2014/main" id="{C3D1077D-2D9B-B02D-139B-96EBBB732E72}"/>
                </a:ext>
              </a:extLst>
            </p:cNvPr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888;p19">
              <a:extLst>
                <a:ext uri="{FF2B5EF4-FFF2-40B4-BE49-F238E27FC236}">
                  <a16:creationId xmlns:a16="http://schemas.microsoft.com/office/drawing/2014/main" id="{96B6E14B-630A-4E45-942B-A34A1003EC39}"/>
                </a:ext>
              </a:extLst>
            </p:cNvPr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889;p19">
              <a:extLst>
                <a:ext uri="{FF2B5EF4-FFF2-40B4-BE49-F238E27FC236}">
                  <a16:creationId xmlns:a16="http://schemas.microsoft.com/office/drawing/2014/main" id="{17AB1449-D2EE-3F9E-5100-60FF5E5B3222}"/>
                </a:ext>
              </a:extLst>
            </p:cNvPr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890;p19">
              <a:extLst>
                <a:ext uri="{FF2B5EF4-FFF2-40B4-BE49-F238E27FC236}">
                  <a16:creationId xmlns:a16="http://schemas.microsoft.com/office/drawing/2014/main" id="{BA10C417-2283-0A52-7106-1A20773CCBCC}"/>
                </a:ext>
              </a:extLst>
            </p:cNvPr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891;p19">
              <a:extLst>
                <a:ext uri="{FF2B5EF4-FFF2-40B4-BE49-F238E27FC236}">
                  <a16:creationId xmlns:a16="http://schemas.microsoft.com/office/drawing/2014/main" id="{F7EDA5A4-AC19-537D-0716-BB2F110935D6}"/>
                </a:ext>
              </a:extLst>
            </p:cNvPr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892;p19">
              <a:extLst>
                <a:ext uri="{FF2B5EF4-FFF2-40B4-BE49-F238E27FC236}">
                  <a16:creationId xmlns:a16="http://schemas.microsoft.com/office/drawing/2014/main" id="{11D6DABA-83C5-87F6-D8DF-53279CA57295}"/>
                </a:ext>
              </a:extLst>
            </p:cNvPr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893;p19">
              <a:extLst>
                <a:ext uri="{FF2B5EF4-FFF2-40B4-BE49-F238E27FC236}">
                  <a16:creationId xmlns:a16="http://schemas.microsoft.com/office/drawing/2014/main" id="{F2C526BB-F8D3-799B-FA07-91CD246F27CF}"/>
                </a:ext>
              </a:extLst>
            </p:cNvPr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894;p19">
              <a:extLst>
                <a:ext uri="{FF2B5EF4-FFF2-40B4-BE49-F238E27FC236}">
                  <a16:creationId xmlns:a16="http://schemas.microsoft.com/office/drawing/2014/main" id="{3CFC2EB7-EB9C-8E75-1E60-9CF04FDF7E10}"/>
                </a:ext>
              </a:extLst>
            </p:cNvPr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895;p19">
              <a:extLst>
                <a:ext uri="{FF2B5EF4-FFF2-40B4-BE49-F238E27FC236}">
                  <a16:creationId xmlns:a16="http://schemas.microsoft.com/office/drawing/2014/main" id="{E03D2495-B6E3-3C42-52B2-004C55ACABBB}"/>
                </a:ext>
              </a:extLst>
            </p:cNvPr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896;p19">
              <a:extLst>
                <a:ext uri="{FF2B5EF4-FFF2-40B4-BE49-F238E27FC236}">
                  <a16:creationId xmlns:a16="http://schemas.microsoft.com/office/drawing/2014/main" id="{C3945D2D-3592-D313-8268-D4A7DE8D7259}"/>
                </a:ext>
              </a:extLst>
            </p:cNvPr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897;p19">
              <a:extLst>
                <a:ext uri="{FF2B5EF4-FFF2-40B4-BE49-F238E27FC236}">
                  <a16:creationId xmlns:a16="http://schemas.microsoft.com/office/drawing/2014/main" id="{70B93050-3C4A-3054-1CAA-CDE78259E498}"/>
                </a:ext>
              </a:extLst>
            </p:cNvPr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898;p19">
              <a:extLst>
                <a:ext uri="{FF2B5EF4-FFF2-40B4-BE49-F238E27FC236}">
                  <a16:creationId xmlns:a16="http://schemas.microsoft.com/office/drawing/2014/main" id="{C59AFA5C-A386-1E2F-60E6-6315F7D889A4}"/>
                </a:ext>
              </a:extLst>
            </p:cNvPr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899;p19">
              <a:extLst>
                <a:ext uri="{FF2B5EF4-FFF2-40B4-BE49-F238E27FC236}">
                  <a16:creationId xmlns:a16="http://schemas.microsoft.com/office/drawing/2014/main" id="{564FB02B-7B4D-DB5F-5D1E-E94FFC523253}"/>
                </a:ext>
              </a:extLst>
            </p:cNvPr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900;p19">
              <a:extLst>
                <a:ext uri="{FF2B5EF4-FFF2-40B4-BE49-F238E27FC236}">
                  <a16:creationId xmlns:a16="http://schemas.microsoft.com/office/drawing/2014/main" id="{87EB2C1D-5D88-3882-2B66-D6E7C64E18CB}"/>
                </a:ext>
              </a:extLst>
            </p:cNvPr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901;p19">
              <a:extLst>
                <a:ext uri="{FF2B5EF4-FFF2-40B4-BE49-F238E27FC236}">
                  <a16:creationId xmlns:a16="http://schemas.microsoft.com/office/drawing/2014/main" id="{A9A58EC9-ACA4-60C1-682B-590343494847}"/>
                </a:ext>
              </a:extLst>
            </p:cNvPr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902;p19">
              <a:extLst>
                <a:ext uri="{FF2B5EF4-FFF2-40B4-BE49-F238E27FC236}">
                  <a16:creationId xmlns:a16="http://schemas.microsoft.com/office/drawing/2014/main" id="{B056C8B5-07E7-EC2F-4E00-ECE2130C7225}"/>
                </a:ext>
              </a:extLst>
            </p:cNvPr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903;p19">
              <a:extLst>
                <a:ext uri="{FF2B5EF4-FFF2-40B4-BE49-F238E27FC236}">
                  <a16:creationId xmlns:a16="http://schemas.microsoft.com/office/drawing/2014/main" id="{02AECB9C-5963-D611-A384-D78DB029C176}"/>
                </a:ext>
              </a:extLst>
            </p:cNvPr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904;p19">
              <a:extLst>
                <a:ext uri="{FF2B5EF4-FFF2-40B4-BE49-F238E27FC236}">
                  <a16:creationId xmlns:a16="http://schemas.microsoft.com/office/drawing/2014/main" id="{316E39BF-710E-C84D-FB88-AA1D211D39D5}"/>
                </a:ext>
              </a:extLst>
            </p:cNvPr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905;p19">
              <a:extLst>
                <a:ext uri="{FF2B5EF4-FFF2-40B4-BE49-F238E27FC236}">
                  <a16:creationId xmlns:a16="http://schemas.microsoft.com/office/drawing/2014/main" id="{2300C211-3FD0-BB02-FC94-8B885B3D1B19}"/>
                </a:ext>
              </a:extLst>
            </p:cNvPr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237" name="Google Shape;906;p19">
                <a:extLst>
                  <a:ext uri="{FF2B5EF4-FFF2-40B4-BE49-F238E27FC236}">
                    <a16:creationId xmlns:a16="http://schemas.microsoft.com/office/drawing/2014/main" id="{D60570BE-2983-A3BA-FEE6-B60F85BBCEF4}"/>
                  </a:ext>
                </a:extLst>
              </p:cNvPr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907;p19">
                <a:extLst>
                  <a:ext uri="{FF2B5EF4-FFF2-40B4-BE49-F238E27FC236}">
                    <a16:creationId xmlns:a16="http://schemas.microsoft.com/office/drawing/2014/main" id="{CB6C1227-5B4B-833D-FD67-C017870913E7}"/>
                  </a:ext>
                </a:extLst>
              </p:cNvPr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908;p19">
                <a:extLst>
                  <a:ext uri="{FF2B5EF4-FFF2-40B4-BE49-F238E27FC236}">
                    <a16:creationId xmlns:a16="http://schemas.microsoft.com/office/drawing/2014/main" id="{A2D60A2B-273B-EFD8-A16A-D9B56A640F8F}"/>
                  </a:ext>
                </a:extLst>
              </p:cNvPr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909;p19">
                <a:extLst>
                  <a:ext uri="{FF2B5EF4-FFF2-40B4-BE49-F238E27FC236}">
                    <a16:creationId xmlns:a16="http://schemas.microsoft.com/office/drawing/2014/main" id="{EA313B1D-4D48-9A34-7A12-CB70A54255E7}"/>
                  </a:ext>
                </a:extLst>
              </p:cNvPr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910;p19">
                <a:extLst>
                  <a:ext uri="{FF2B5EF4-FFF2-40B4-BE49-F238E27FC236}">
                    <a16:creationId xmlns:a16="http://schemas.microsoft.com/office/drawing/2014/main" id="{CCD21F47-D704-7EE3-886D-0DB296952E99}"/>
                  </a:ext>
                </a:extLst>
              </p:cNvPr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911;p19">
                <a:extLst>
                  <a:ext uri="{FF2B5EF4-FFF2-40B4-BE49-F238E27FC236}">
                    <a16:creationId xmlns:a16="http://schemas.microsoft.com/office/drawing/2014/main" id="{5D0E6028-6DB1-04AB-8A01-C6677B0AB978}"/>
                  </a:ext>
                </a:extLst>
              </p:cNvPr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912;p19">
                <a:extLst>
                  <a:ext uri="{FF2B5EF4-FFF2-40B4-BE49-F238E27FC236}">
                    <a16:creationId xmlns:a16="http://schemas.microsoft.com/office/drawing/2014/main" id="{D3BAF13D-A4BB-71CB-A5BD-AD0FFCFE4BA5}"/>
                  </a:ext>
                </a:extLst>
              </p:cNvPr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913;p19">
                <a:extLst>
                  <a:ext uri="{FF2B5EF4-FFF2-40B4-BE49-F238E27FC236}">
                    <a16:creationId xmlns:a16="http://schemas.microsoft.com/office/drawing/2014/main" id="{742470B6-FFC9-C4D7-4C34-8F478C2085AF}"/>
                  </a:ext>
                </a:extLst>
              </p:cNvPr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8" name="Google Shape;914;p19">
              <a:extLst>
                <a:ext uri="{FF2B5EF4-FFF2-40B4-BE49-F238E27FC236}">
                  <a16:creationId xmlns:a16="http://schemas.microsoft.com/office/drawing/2014/main" id="{56F66D30-15CF-DB98-C800-4B22172833DE}"/>
                </a:ext>
              </a:extLst>
            </p:cNvPr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915;p19">
              <a:extLst>
                <a:ext uri="{FF2B5EF4-FFF2-40B4-BE49-F238E27FC236}">
                  <a16:creationId xmlns:a16="http://schemas.microsoft.com/office/drawing/2014/main" id="{1C04BD76-609D-4CD0-50C5-A29951170A2B}"/>
                </a:ext>
              </a:extLst>
            </p:cNvPr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916;p19">
              <a:extLst>
                <a:ext uri="{FF2B5EF4-FFF2-40B4-BE49-F238E27FC236}">
                  <a16:creationId xmlns:a16="http://schemas.microsoft.com/office/drawing/2014/main" id="{5E59FE1A-724C-F8FF-53E5-5A79F0ABCE10}"/>
                </a:ext>
              </a:extLst>
            </p:cNvPr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917;p19">
              <a:extLst>
                <a:ext uri="{FF2B5EF4-FFF2-40B4-BE49-F238E27FC236}">
                  <a16:creationId xmlns:a16="http://schemas.microsoft.com/office/drawing/2014/main" id="{7F4B3E71-F4AF-1D8F-F5D4-0E796ED0DA2A}"/>
                </a:ext>
              </a:extLst>
            </p:cNvPr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918;p19">
              <a:extLst>
                <a:ext uri="{FF2B5EF4-FFF2-40B4-BE49-F238E27FC236}">
                  <a16:creationId xmlns:a16="http://schemas.microsoft.com/office/drawing/2014/main" id="{D1235F6C-3679-B73A-12F1-AD4444B0B1AD}"/>
                </a:ext>
              </a:extLst>
            </p:cNvPr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919;p19">
              <a:extLst>
                <a:ext uri="{FF2B5EF4-FFF2-40B4-BE49-F238E27FC236}">
                  <a16:creationId xmlns:a16="http://schemas.microsoft.com/office/drawing/2014/main" id="{6D579440-8E91-4050-C42D-23438E8D4A54}"/>
                </a:ext>
              </a:extLst>
            </p:cNvPr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920;p19">
              <a:extLst>
                <a:ext uri="{FF2B5EF4-FFF2-40B4-BE49-F238E27FC236}">
                  <a16:creationId xmlns:a16="http://schemas.microsoft.com/office/drawing/2014/main" id="{D7E03126-6014-0D3C-EF01-A61A923D3DD0}"/>
                </a:ext>
              </a:extLst>
            </p:cNvPr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921;p19">
              <a:extLst>
                <a:ext uri="{FF2B5EF4-FFF2-40B4-BE49-F238E27FC236}">
                  <a16:creationId xmlns:a16="http://schemas.microsoft.com/office/drawing/2014/main" id="{35334D88-CECA-4A31-F45D-4D629A7B6B44}"/>
                </a:ext>
              </a:extLst>
            </p:cNvPr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922;p19">
              <a:extLst>
                <a:ext uri="{FF2B5EF4-FFF2-40B4-BE49-F238E27FC236}">
                  <a16:creationId xmlns:a16="http://schemas.microsoft.com/office/drawing/2014/main" id="{7FA9A621-D224-9FB2-831B-54C1DFC39FAA}"/>
                </a:ext>
              </a:extLst>
            </p:cNvPr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923;p19">
              <a:extLst>
                <a:ext uri="{FF2B5EF4-FFF2-40B4-BE49-F238E27FC236}">
                  <a16:creationId xmlns:a16="http://schemas.microsoft.com/office/drawing/2014/main" id="{E9DDF379-11DE-0B13-72F8-88D4860AE9B1}"/>
                </a:ext>
              </a:extLst>
            </p:cNvPr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924;p19">
              <a:extLst>
                <a:ext uri="{FF2B5EF4-FFF2-40B4-BE49-F238E27FC236}">
                  <a16:creationId xmlns:a16="http://schemas.microsoft.com/office/drawing/2014/main" id="{AE8480B6-198B-4771-1125-F9541B6BA406}"/>
                </a:ext>
              </a:extLst>
            </p:cNvPr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925;p19">
              <a:extLst>
                <a:ext uri="{FF2B5EF4-FFF2-40B4-BE49-F238E27FC236}">
                  <a16:creationId xmlns:a16="http://schemas.microsoft.com/office/drawing/2014/main" id="{38E2C1A3-5AD1-68C3-276E-FDBD95946752}"/>
                </a:ext>
              </a:extLst>
            </p:cNvPr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926;p19">
              <a:extLst>
                <a:ext uri="{FF2B5EF4-FFF2-40B4-BE49-F238E27FC236}">
                  <a16:creationId xmlns:a16="http://schemas.microsoft.com/office/drawing/2014/main" id="{2D0C203A-6526-DB57-346E-5815A88C9238}"/>
                </a:ext>
              </a:extLst>
            </p:cNvPr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927;p19">
              <a:extLst>
                <a:ext uri="{FF2B5EF4-FFF2-40B4-BE49-F238E27FC236}">
                  <a16:creationId xmlns:a16="http://schemas.microsoft.com/office/drawing/2014/main" id="{B4E7159F-1A4B-2492-0264-1B6EE045C6DD}"/>
                </a:ext>
              </a:extLst>
            </p:cNvPr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928;p19">
              <a:extLst>
                <a:ext uri="{FF2B5EF4-FFF2-40B4-BE49-F238E27FC236}">
                  <a16:creationId xmlns:a16="http://schemas.microsoft.com/office/drawing/2014/main" id="{733EBD53-2204-31F6-D6AA-6B148F041BC3}"/>
                </a:ext>
              </a:extLst>
            </p:cNvPr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929;p19">
              <a:extLst>
                <a:ext uri="{FF2B5EF4-FFF2-40B4-BE49-F238E27FC236}">
                  <a16:creationId xmlns:a16="http://schemas.microsoft.com/office/drawing/2014/main" id="{B63A4593-F968-2F28-F8AB-9E1F474176AA}"/>
                </a:ext>
              </a:extLst>
            </p:cNvPr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930;p19">
              <a:extLst>
                <a:ext uri="{FF2B5EF4-FFF2-40B4-BE49-F238E27FC236}">
                  <a16:creationId xmlns:a16="http://schemas.microsoft.com/office/drawing/2014/main" id="{6E530A48-DB91-0621-29FE-F55973E30C6A}"/>
                </a:ext>
              </a:extLst>
            </p:cNvPr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931;p19">
              <a:extLst>
                <a:ext uri="{FF2B5EF4-FFF2-40B4-BE49-F238E27FC236}">
                  <a16:creationId xmlns:a16="http://schemas.microsoft.com/office/drawing/2014/main" id="{AC012383-071E-B075-53F3-1D5619880719}"/>
                </a:ext>
              </a:extLst>
            </p:cNvPr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932;p19">
              <a:extLst>
                <a:ext uri="{FF2B5EF4-FFF2-40B4-BE49-F238E27FC236}">
                  <a16:creationId xmlns:a16="http://schemas.microsoft.com/office/drawing/2014/main" id="{BCBAB33B-E7F5-EACC-ABFB-105F6B5C05A1}"/>
                </a:ext>
              </a:extLst>
            </p:cNvPr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933;p19">
              <a:extLst>
                <a:ext uri="{FF2B5EF4-FFF2-40B4-BE49-F238E27FC236}">
                  <a16:creationId xmlns:a16="http://schemas.microsoft.com/office/drawing/2014/main" id="{91721B79-4882-AE25-D5B6-9219E27E672A}"/>
                </a:ext>
              </a:extLst>
            </p:cNvPr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934;p19">
              <a:extLst>
                <a:ext uri="{FF2B5EF4-FFF2-40B4-BE49-F238E27FC236}">
                  <a16:creationId xmlns:a16="http://schemas.microsoft.com/office/drawing/2014/main" id="{BAB8B242-C74A-08F1-BEE8-721A89BA94F0}"/>
                </a:ext>
              </a:extLst>
            </p:cNvPr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935;p19">
              <a:extLst>
                <a:ext uri="{FF2B5EF4-FFF2-40B4-BE49-F238E27FC236}">
                  <a16:creationId xmlns:a16="http://schemas.microsoft.com/office/drawing/2014/main" id="{79C543A9-CFAD-25BE-EE46-92D67EA4CCC2}"/>
                </a:ext>
              </a:extLst>
            </p:cNvPr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936;p19">
              <a:extLst>
                <a:ext uri="{FF2B5EF4-FFF2-40B4-BE49-F238E27FC236}">
                  <a16:creationId xmlns:a16="http://schemas.microsoft.com/office/drawing/2014/main" id="{B5C6207D-BBF6-BE5F-1913-E2FB024F6602}"/>
                </a:ext>
              </a:extLst>
            </p:cNvPr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937;p19">
              <a:extLst>
                <a:ext uri="{FF2B5EF4-FFF2-40B4-BE49-F238E27FC236}">
                  <a16:creationId xmlns:a16="http://schemas.microsoft.com/office/drawing/2014/main" id="{D34B1579-9031-90D8-B88F-C5983A3E5C89}"/>
                </a:ext>
              </a:extLst>
            </p:cNvPr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938;p19">
              <a:extLst>
                <a:ext uri="{FF2B5EF4-FFF2-40B4-BE49-F238E27FC236}">
                  <a16:creationId xmlns:a16="http://schemas.microsoft.com/office/drawing/2014/main" id="{1D251405-B062-1244-F43F-653BB377DB0E}"/>
                </a:ext>
              </a:extLst>
            </p:cNvPr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939;p19">
              <a:extLst>
                <a:ext uri="{FF2B5EF4-FFF2-40B4-BE49-F238E27FC236}">
                  <a16:creationId xmlns:a16="http://schemas.microsoft.com/office/drawing/2014/main" id="{1D9682A2-D9FA-C93D-DF60-25FCE389826E}"/>
                </a:ext>
              </a:extLst>
            </p:cNvPr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940;p19">
              <a:extLst>
                <a:ext uri="{FF2B5EF4-FFF2-40B4-BE49-F238E27FC236}">
                  <a16:creationId xmlns:a16="http://schemas.microsoft.com/office/drawing/2014/main" id="{B567A84F-6B42-71D5-3393-90DFC250CCC7}"/>
                </a:ext>
              </a:extLst>
            </p:cNvPr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941;p19">
              <a:extLst>
                <a:ext uri="{FF2B5EF4-FFF2-40B4-BE49-F238E27FC236}">
                  <a16:creationId xmlns:a16="http://schemas.microsoft.com/office/drawing/2014/main" id="{DB5558DC-D24A-83BD-8003-AAA1BAE987A2}"/>
                </a:ext>
              </a:extLst>
            </p:cNvPr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942;p19">
              <a:extLst>
                <a:ext uri="{FF2B5EF4-FFF2-40B4-BE49-F238E27FC236}">
                  <a16:creationId xmlns:a16="http://schemas.microsoft.com/office/drawing/2014/main" id="{B7CBE113-E462-972A-F4AA-8EDEE8DD1083}"/>
                </a:ext>
              </a:extLst>
            </p:cNvPr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943;p19">
              <a:extLst>
                <a:ext uri="{FF2B5EF4-FFF2-40B4-BE49-F238E27FC236}">
                  <a16:creationId xmlns:a16="http://schemas.microsoft.com/office/drawing/2014/main" id="{13D1A458-5A9E-EABD-9F89-59832D06018B}"/>
                </a:ext>
              </a:extLst>
            </p:cNvPr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944;p19">
              <a:extLst>
                <a:ext uri="{FF2B5EF4-FFF2-40B4-BE49-F238E27FC236}">
                  <a16:creationId xmlns:a16="http://schemas.microsoft.com/office/drawing/2014/main" id="{7EB64143-EB70-8B07-641F-3E692042766E}"/>
                </a:ext>
              </a:extLst>
            </p:cNvPr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945;p19">
              <a:extLst>
                <a:ext uri="{FF2B5EF4-FFF2-40B4-BE49-F238E27FC236}">
                  <a16:creationId xmlns:a16="http://schemas.microsoft.com/office/drawing/2014/main" id="{BE722301-9D71-648A-6755-FEFE36FCE5CC}"/>
                </a:ext>
              </a:extLst>
            </p:cNvPr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946;p19">
              <a:extLst>
                <a:ext uri="{FF2B5EF4-FFF2-40B4-BE49-F238E27FC236}">
                  <a16:creationId xmlns:a16="http://schemas.microsoft.com/office/drawing/2014/main" id="{DE869F24-AE96-873F-570E-D3B7F12D4DD3}"/>
                </a:ext>
              </a:extLst>
            </p:cNvPr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947;p19">
              <a:extLst>
                <a:ext uri="{FF2B5EF4-FFF2-40B4-BE49-F238E27FC236}">
                  <a16:creationId xmlns:a16="http://schemas.microsoft.com/office/drawing/2014/main" id="{4FA37A64-F1EF-1A39-47B7-5D9BF4DE1180}"/>
                </a:ext>
              </a:extLst>
            </p:cNvPr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948;p19">
              <a:extLst>
                <a:ext uri="{FF2B5EF4-FFF2-40B4-BE49-F238E27FC236}">
                  <a16:creationId xmlns:a16="http://schemas.microsoft.com/office/drawing/2014/main" id="{CA1B08A8-4A59-6099-40A4-C147867404A6}"/>
                </a:ext>
              </a:extLst>
            </p:cNvPr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949;p19">
              <a:extLst>
                <a:ext uri="{FF2B5EF4-FFF2-40B4-BE49-F238E27FC236}">
                  <a16:creationId xmlns:a16="http://schemas.microsoft.com/office/drawing/2014/main" id="{868B8041-6C48-E9BE-9522-34EDAE69AAAF}"/>
                </a:ext>
              </a:extLst>
            </p:cNvPr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950;p19">
              <a:extLst>
                <a:ext uri="{FF2B5EF4-FFF2-40B4-BE49-F238E27FC236}">
                  <a16:creationId xmlns:a16="http://schemas.microsoft.com/office/drawing/2014/main" id="{95C87188-8E17-5BFF-5BBD-255620A63201}"/>
                </a:ext>
              </a:extLst>
            </p:cNvPr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951;p19">
              <a:extLst>
                <a:ext uri="{FF2B5EF4-FFF2-40B4-BE49-F238E27FC236}">
                  <a16:creationId xmlns:a16="http://schemas.microsoft.com/office/drawing/2014/main" id="{24E84EC1-EA18-0B62-B27E-07D827DD2318}"/>
                </a:ext>
              </a:extLst>
            </p:cNvPr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952;p19">
              <a:extLst>
                <a:ext uri="{FF2B5EF4-FFF2-40B4-BE49-F238E27FC236}">
                  <a16:creationId xmlns:a16="http://schemas.microsoft.com/office/drawing/2014/main" id="{56BD1934-55F0-A2BB-B0C8-CD18D701A85F}"/>
                </a:ext>
              </a:extLst>
            </p:cNvPr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953;p19">
              <a:extLst>
                <a:ext uri="{FF2B5EF4-FFF2-40B4-BE49-F238E27FC236}">
                  <a16:creationId xmlns:a16="http://schemas.microsoft.com/office/drawing/2014/main" id="{6B236518-4BDA-E6BC-DA1A-844300A53302}"/>
                </a:ext>
              </a:extLst>
            </p:cNvPr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954;p19">
              <a:extLst>
                <a:ext uri="{FF2B5EF4-FFF2-40B4-BE49-F238E27FC236}">
                  <a16:creationId xmlns:a16="http://schemas.microsoft.com/office/drawing/2014/main" id="{5EB241CF-7F15-AC95-5932-8C4671A1718E}"/>
                </a:ext>
              </a:extLst>
            </p:cNvPr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955;p19">
              <a:extLst>
                <a:ext uri="{FF2B5EF4-FFF2-40B4-BE49-F238E27FC236}">
                  <a16:creationId xmlns:a16="http://schemas.microsoft.com/office/drawing/2014/main" id="{150361F6-8064-4264-6032-749C2699D3B2}"/>
                </a:ext>
              </a:extLst>
            </p:cNvPr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956;p19">
              <a:extLst>
                <a:ext uri="{FF2B5EF4-FFF2-40B4-BE49-F238E27FC236}">
                  <a16:creationId xmlns:a16="http://schemas.microsoft.com/office/drawing/2014/main" id="{CD43485A-DF66-046F-4F4C-CB22CA3E1E2B}"/>
                </a:ext>
              </a:extLst>
            </p:cNvPr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957;p19">
              <a:extLst>
                <a:ext uri="{FF2B5EF4-FFF2-40B4-BE49-F238E27FC236}">
                  <a16:creationId xmlns:a16="http://schemas.microsoft.com/office/drawing/2014/main" id="{E3D8BB80-DA07-B697-68A3-44199E16E9FE}"/>
                </a:ext>
              </a:extLst>
            </p:cNvPr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958;p19">
              <a:extLst>
                <a:ext uri="{FF2B5EF4-FFF2-40B4-BE49-F238E27FC236}">
                  <a16:creationId xmlns:a16="http://schemas.microsoft.com/office/drawing/2014/main" id="{70334CBE-2DB5-62EF-10B6-A825B4CBD78E}"/>
                </a:ext>
              </a:extLst>
            </p:cNvPr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959;p19">
              <a:extLst>
                <a:ext uri="{FF2B5EF4-FFF2-40B4-BE49-F238E27FC236}">
                  <a16:creationId xmlns:a16="http://schemas.microsoft.com/office/drawing/2014/main" id="{7033C873-102B-C37E-7CCD-AA4C4C3B2FA9}"/>
                </a:ext>
              </a:extLst>
            </p:cNvPr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960;p19">
              <a:extLst>
                <a:ext uri="{FF2B5EF4-FFF2-40B4-BE49-F238E27FC236}">
                  <a16:creationId xmlns:a16="http://schemas.microsoft.com/office/drawing/2014/main" id="{7D63F153-2F40-29F6-5597-64FAC24CFCF6}"/>
                </a:ext>
              </a:extLst>
            </p:cNvPr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961;p19">
              <a:extLst>
                <a:ext uri="{FF2B5EF4-FFF2-40B4-BE49-F238E27FC236}">
                  <a16:creationId xmlns:a16="http://schemas.microsoft.com/office/drawing/2014/main" id="{2EF55E8B-9316-9D29-0A18-F5AD1E448A00}"/>
                </a:ext>
              </a:extLst>
            </p:cNvPr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962;p19">
              <a:extLst>
                <a:ext uri="{FF2B5EF4-FFF2-40B4-BE49-F238E27FC236}">
                  <a16:creationId xmlns:a16="http://schemas.microsoft.com/office/drawing/2014/main" id="{36401D03-67F5-5B43-1475-6313D14173C6}"/>
                </a:ext>
              </a:extLst>
            </p:cNvPr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963;p19">
              <a:extLst>
                <a:ext uri="{FF2B5EF4-FFF2-40B4-BE49-F238E27FC236}">
                  <a16:creationId xmlns:a16="http://schemas.microsoft.com/office/drawing/2014/main" id="{C946B982-A35C-3C97-1AC7-0FD45F00CCA8}"/>
                </a:ext>
              </a:extLst>
            </p:cNvPr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964;p19">
              <a:extLst>
                <a:ext uri="{FF2B5EF4-FFF2-40B4-BE49-F238E27FC236}">
                  <a16:creationId xmlns:a16="http://schemas.microsoft.com/office/drawing/2014/main" id="{5834DC02-AED0-ACC5-D90D-5B291985E693}"/>
                </a:ext>
              </a:extLst>
            </p:cNvPr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" name="Google Shape;965;p19">
              <a:extLst>
                <a:ext uri="{FF2B5EF4-FFF2-40B4-BE49-F238E27FC236}">
                  <a16:creationId xmlns:a16="http://schemas.microsoft.com/office/drawing/2014/main" id="{FE9297EA-5E77-EC80-B3B8-268A626F4BBD}"/>
                </a:ext>
              </a:extLst>
            </p:cNvPr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217" name="Google Shape;966;p19">
                <a:extLst>
                  <a:ext uri="{FF2B5EF4-FFF2-40B4-BE49-F238E27FC236}">
                    <a16:creationId xmlns:a16="http://schemas.microsoft.com/office/drawing/2014/main" id="{4295FBA6-6CCB-FC12-BC1A-FA72A23999EC}"/>
                  </a:ext>
                </a:extLst>
              </p:cNvPr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967;p19">
                <a:extLst>
                  <a:ext uri="{FF2B5EF4-FFF2-40B4-BE49-F238E27FC236}">
                    <a16:creationId xmlns:a16="http://schemas.microsoft.com/office/drawing/2014/main" id="{CAC70A22-8D0A-181D-B9B7-777F6FB2B428}"/>
                  </a:ext>
                </a:extLst>
              </p:cNvPr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968;p19">
                <a:extLst>
                  <a:ext uri="{FF2B5EF4-FFF2-40B4-BE49-F238E27FC236}">
                    <a16:creationId xmlns:a16="http://schemas.microsoft.com/office/drawing/2014/main" id="{297C5F70-667D-92CE-82F8-07836393ABF6}"/>
                  </a:ext>
                </a:extLst>
              </p:cNvPr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969;p19">
                <a:extLst>
                  <a:ext uri="{FF2B5EF4-FFF2-40B4-BE49-F238E27FC236}">
                    <a16:creationId xmlns:a16="http://schemas.microsoft.com/office/drawing/2014/main" id="{0AF92510-84C0-1CE3-0950-E1B22681B44C}"/>
                  </a:ext>
                </a:extLst>
              </p:cNvPr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970;p19">
                <a:extLst>
                  <a:ext uri="{FF2B5EF4-FFF2-40B4-BE49-F238E27FC236}">
                    <a16:creationId xmlns:a16="http://schemas.microsoft.com/office/drawing/2014/main" id="{F63DC126-68DA-C0DB-8872-C1F10F45E1C2}"/>
                  </a:ext>
                </a:extLst>
              </p:cNvPr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971;p19">
                <a:extLst>
                  <a:ext uri="{FF2B5EF4-FFF2-40B4-BE49-F238E27FC236}">
                    <a16:creationId xmlns:a16="http://schemas.microsoft.com/office/drawing/2014/main" id="{B521C14D-C110-3D17-3DB4-C31E0D39754C}"/>
                  </a:ext>
                </a:extLst>
              </p:cNvPr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972;p19">
                <a:extLst>
                  <a:ext uri="{FF2B5EF4-FFF2-40B4-BE49-F238E27FC236}">
                    <a16:creationId xmlns:a16="http://schemas.microsoft.com/office/drawing/2014/main" id="{E0964554-0118-0E51-B52E-D790B1F0DFC0}"/>
                  </a:ext>
                </a:extLst>
              </p:cNvPr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973;p19">
                <a:extLst>
                  <a:ext uri="{FF2B5EF4-FFF2-40B4-BE49-F238E27FC236}">
                    <a16:creationId xmlns:a16="http://schemas.microsoft.com/office/drawing/2014/main" id="{71F64104-0BEC-9A34-8BCC-37BF7B6186BE}"/>
                  </a:ext>
                </a:extLst>
              </p:cNvPr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974;p19">
                <a:extLst>
                  <a:ext uri="{FF2B5EF4-FFF2-40B4-BE49-F238E27FC236}">
                    <a16:creationId xmlns:a16="http://schemas.microsoft.com/office/drawing/2014/main" id="{3FA3894C-A9A6-32C2-FD43-A5D91CFD4C8F}"/>
                  </a:ext>
                </a:extLst>
              </p:cNvPr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975;p19">
                <a:extLst>
                  <a:ext uri="{FF2B5EF4-FFF2-40B4-BE49-F238E27FC236}">
                    <a16:creationId xmlns:a16="http://schemas.microsoft.com/office/drawing/2014/main" id="{F7B8303A-D12E-A627-D626-CBF72F68AD3B}"/>
                  </a:ext>
                </a:extLst>
              </p:cNvPr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976;p19">
                <a:extLst>
                  <a:ext uri="{FF2B5EF4-FFF2-40B4-BE49-F238E27FC236}">
                    <a16:creationId xmlns:a16="http://schemas.microsoft.com/office/drawing/2014/main" id="{5E878C28-6D93-0684-A0D9-286B473FC55D}"/>
                  </a:ext>
                </a:extLst>
              </p:cNvPr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977;p19">
                <a:extLst>
                  <a:ext uri="{FF2B5EF4-FFF2-40B4-BE49-F238E27FC236}">
                    <a16:creationId xmlns:a16="http://schemas.microsoft.com/office/drawing/2014/main" id="{FB846727-BAFA-D238-6D95-0E44D13BB42E}"/>
                  </a:ext>
                </a:extLst>
              </p:cNvPr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978;p19">
                <a:extLst>
                  <a:ext uri="{FF2B5EF4-FFF2-40B4-BE49-F238E27FC236}">
                    <a16:creationId xmlns:a16="http://schemas.microsoft.com/office/drawing/2014/main" id="{2CECF937-17FD-D4D3-4801-CFA88286DE7A}"/>
                  </a:ext>
                </a:extLst>
              </p:cNvPr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979;p19">
                <a:extLst>
                  <a:ext uri="{FF2B5EF4-FFF2-40B4-BE49-F238E27FC236}">
                    <a16:creationId xmlns:a16="http://schemas.microsoft.com/office/drawing/2014/main" id="{ADBF84B5-DDB3-77A8-0F6B-4DC9837BB3B9}"/>
                  </a:ext>
                </a:extLst>
              </p:cNvPr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980;p19">
                <a:extLst>
                  <a:ext uri="{FF2B5EF4-FFF2-40B4-BE49-F238E27FC236}">
                    <a16:creationId xmlns:a16="http://schemas.microsoft.com/office/drawing/2014/main" id="{B7D8AFE9-C5BA-6D19-9882-42F8214E7BC8}"/>
                  </a:ext>
                </a:extLst>
              </p:cNvPr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981;p19">
                <a:extLst>
                  <a:ext uri="{FF2B5EF4-FFF2-40B4-BE49-F238E27FC236}">
                    <a16:creationId xmlns:a16="http://schemas.microsoft.com/office/drawing/2014/main" id="{91FDFED8-4E3F-D7B5-57FF-91CDB7FAA721}"/>
                  </a:ext>
                </a:extLst>
              </p:cNvPr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982;p19">
                <a:extLst>
                  <a:ext uri="{FF2B5EF4-FFF2-40B4-BE49-F238E27FC236}">
                    <a16:creationId xmlns:a16="http://schemas.microsoft.com/office/drawing/2014/main" id="{56B6ED4D-FAF7-C2B8-F16D-230BEA34C519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983;p19">
                <a:extLst>
                  <a:ext uri="{FF2B5EF4-FFF2-40B4-BE49-F238E27FC236}">
                    <a16:creationId xmlns:a16="http://schemas.microsoft.com/office/drawing/2014/main" id="{27A3EE72-1936-1091-253D-625491C2A703}"/>
                  </a:ext>
                </a:extLst>
              </p:cNvPr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984;p19">
                <a:extLst>
                  <a:ext uri="{FF2B5EF4-FFF2-40B4-BE49-F238E27FC236}">
                    <a16:creationId xmlns:a16="http://schemas.microsoft.com/office/drawing/2014/main" id="{5780790E-D314-F41B-5FA6-FD52CEE6D8B5}"/>
                  </a:ext>
                </a:extLst>
              </p:cNvPr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985;p19">
                <a:extLst>
                  <a:ext uri="{FF2B5EF4-FFF2-40B4-BE49-F238E27FC236}">
                    <a16:creationId xmlns:a16="http://schemas.microsoft.com/office/drawing/2014/main" id="{696FAFA6-AE32-E078-9A3C-BF03C3D795B8}"/>
                  </a:ext>
                </a:extLst>
              </p:cNvPr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986;p19">
              <a:extLst>
                <a:ext uri="{FF2B5EF4-FFF2-40B4-BE49-F238E27FC236}">
                  <a16:creationId xmlns:a16="http://schemas.microsoft.com/office/drawing/2014/main" id="{7763042D-7220-4B26-CB1A-F429E1AE3653}"/>
                </a:ext>
              </a:extLst>
            </p:cNvPr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987;p19">
              <a:extLst>
                <a:ext uri="{FF2B5EF4-FFF2-40B4-BE49-F238E27FC236}">
                  <a16:creationId xmlns:a16="http://schemas.microsoft.com/office/drawing/2014/main" id="{7424B583-D5EE-BEA9-39D2-4FA8CCA61F2B}"/>
                </a:ext>
              </a:extLst>
            </p:cNvPr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988;p19">
              <a:extLst>
                <a:ext uri="{FF2B5EF4-FFF2-40B4-BE49-F238E27FC236}">
                  <a16:creationId xmlns:a16="http://schemas.microsoft.com/office/drawing/2014/main" id="{A74357E2-4357-C7FF-81D5-A868AD8AEA83}"/>
                </a:ext>
              </a:extLst>
            </p:cNvPr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989;p19">
              <a:extLst>
                <a:ext uri="{FF2B5EF4-FFF2-40B4-BE49-F238E27FC236}">
                  <a16:creationId xmlns:a16="http://schemas.microsoft.com/office/drawing/2014/main" id="{91E22D7C-7037-881E-C250-8030180DF411}"/>
                </a:ext>
              </a:extLst>
            </p:cNvPr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990;p19">
              <a:extLst>
                <a:ext uri="{FF2B5EF4-FFF2-40B4-BE49-F238E27FC236}">
                  <a16:creationId xmlns:a16="http://schemas.microsoft.com/office/drawing/2014/main" id="{7D9590FF-38C6-71AB-B805-AA0D4CCCB05B}"/>
                </a:ext>
              </a:extLst>
            </p:cNvPr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991;p19">
              <a:extLst>
                <a:ext uri="{FF2B5EF4-FFF2-40B4-BE49-F238E27FC236}">
                  <a16:creationId xmlns:a16="http://schemas.microsoft.com/office/drawing/2014/main" id="{EE6FBD58-0A20-DF28-2C06-D0187380EECA}"/>
                </a:ext>
              </a:extLst>
            </p:cNvPr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992;p19">
              <a:extLst>
                <a:ext uri="{FF2B5EF4-FFF2-40B4-BE49-F238E27FC236}">
                  <a16:creationId xmlns:a16="http://schemas.microsoft.com/office/drawing/2014/main" id="{E881606A-C3FD-F410-B314-D561E3DAA8F4}"/>
                </a:ext>
              </a:extLst>
            </p:cNvPr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0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567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39D9CA-22F1-6D2D-7C85-B3686216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48" y="931119"/>
            <a:ext cx="3875281" cy="417423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47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0C30721-7485-810E-7A20-A593683C603E}"/>
              </a:ext>
            </a:extLst>
          </p:cNvPr>
          <p:cNvGrpSpPr/>
          <p:nvPr/>
        </p:nvGrpSpPr>
        <p:grpSpPr>
          <a:xfrm>
            <a:off x="6005286" y="2035629"/>
            <a:ext cx="1148926" cy="931592"/>
            <a:chOff x="6005286" y="2035629"/>
            <a:chExt cx="1148926" cy="931592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C0FDF5C3-9417-1681-7318-05C2B4A12983}"/>
                </a:ext>
              </a:extLst>
            </p:cNvPr>
            <p:cNvSpPr/>
            <p:nvPr/>
          </p:nvSpPr>
          <p:spPr>
            <a:xfrm>
              <a:off x="6005286" y="2035629"/>
              <a:ext cx="720000" cy="720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矢印: 右 7">
              <a:extLst>
                <a:ext uri="{FF2B5EF4-FFF2-40B4-BE49-F238E27FC236}">
                  <a16:creationId xmlns:a16="http://schemas.microsoft.com/office/drawing/2014/main" id="{3FAD11BF-BA46-8B93-4CC4-BD2B7234608E}"/>
                </a:ext>
              </a:extLst>
            </p:cNvPr>
            <p:cNvSpPr/>
            <p:nvPr/>
          </p:nvSpPr>
          <p:spPr>
            <a:xfrm rot="13031734">
              <a:off x="6462320" y="2518015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3102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0.1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0057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6F3F405-AAD5-3BE4-BF2D-C073BA1F1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91" y="931119"/>
            <a:ext cx="3875281" cy="4174231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508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2227980-5425-9FA3-B747-202C95197CF6}"/>
              </a:ext>
            </a:extLst>
          </p:cNvPr>
          <p:cNvSpPr/>
          <p:nvPr/>
        </p:nvSpPr>
        <p:spPr>
          <a:xfrm>
            <a:off x="2286000" y="1011811"/>
            <a:ext cx="3960000" cy="396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787E1730-2432-449C-B1F8-9EB80568E490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2342053" y="2991811"/>
            <a:ext cx="3903947" cy="10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77276A6-3747-EC28-2104-719B83DA1CFF}"/>
              </a:ext>
            </a:extLst>
          </p:cNvPr>
          <p:cNvGrpSpPr/>
          <p:nvPr/>
        </p:nvGrpSpPr>
        <p:grpSpPr>
          <a:xfrm>
            <a:off x="2286001" y="1011811"/>
            <a:ext cx="3961998" cy="3970886"/>
            <a:chOff x="2286001" y="1011811"/>
            <a:chExt cx="3961998" cy="3970886"/>
          </a:xfrm>
        </p:grpSpPr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FD275063-B5F7-FD4B-591F-83016E5C0EBA}"/>
                </a:ext>
              </a:extLst>
            </p:cNvPr>
            <p:cNvSpPr/>
            <p:nvPr/>
          </p:nvSpPr>
          <p:spPr>
            <a:xfrm>
              <a:off x="2286001" y="1011811"/>
              <a:ext cx="1980000" cy="3960000"/>
            </a:xfrm>
            <a:prstGeom prst="arc">
              <a:avLst>
                <a:gd name="adj1" fmla="val 21886"/>
                <a:gd name="adj2" fmla="val 10832064"/>
              </a:avLst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弧 15">
              <a:extLst>
                <a:ext uri="{FF2B5EF4-FFF2-40B4-BE49-F238E27FC236}">
                  <a16:creationId xmlns:a16="http://schemas.microsoft.com/office/drawing/2014/main" id="{C4B410B3-364C-42A1-5FDF-C93933835C24}"/>
                </a:ext>
              </a:extLst>
            </p:cNvPr>
            <p:cNvSpPr/>
            <p:nvPr/>
          </p:nvSpPr>
          <p:spPr>
            <a:xfrm>
              <a:off x="4267999" y="1022697"/>
              <a:ext cx="1980000" cy="3960000"/>
            </a:xfrm>
            <a:prstGeom prst="arc">
              <a:avLst>
                <a:gd name="adj1" fmla="val 10790122"/>
                <a:gd name="adj2" fmla="val 21594326"/>
              </a:avLst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2306991-48FD-D525-7D2E-C46D05311FC2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4266000" y="1011811"/>
            <a:ext cx="0" cy="39600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7B2F3BB-8AA4-F4DC-0B31-EA38B8840F42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286000" y="2991811"/>
            <a:ext cx="39600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楕円 12">
            <a:extLst>
              <a:ext uri="{FF2B5EF4-FFF2-40B4-BE49-F238E27FC236}">
                <a16:creationId xmlns:a16="http://schemas.microsoft.com/office/drawing/2014/main" id="{A699F2A0-9060-0CA1-EB91-DDC6A84A1410}"/>
              </a:ext>
            </a:extLst>
          </p:cNvPr>
          <p:cNvSpPr/>
          <p:nvPr/>
        </p:nvSpPr>
        <p:spPr>
          <a:xfrm>
            <a:off x="2232000" y="2937811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5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0.1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2F7CB-27DB-F35C-DD98-3C81998AD810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C7C864-DA92-1A7C-0214-26C425D80494}"/>
              </a:ext>
            </a:extLst>
          </p:cNvPr>
          <p:cNvGrpSpPr/>
          <p:nvPr/>
        </p:nvGrpSpPr>
        <p:grpSpPr>
          <a:xfrm>
            <a:off x="1941286" y="2819400"/>
            <a:ext cx="4060371" cy="145143"/>
            <a:chOff x="1941286" y="2819400"/>
            <a:chExt cx="4060371" cy="145143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E1B99824-DFE3-F6E0-6420-DF232AC5FFBF}"/>
                </a:ext>
              </a:extLst>
            </p:cNvPr>
            <p:cNvCxnSpPr/>
            <p:nvPr/>
          </p:nvCxnSpPr>
          <p:spPr>
            <a:xfrm>
              <a:off x="1941286" y="2819400"/>
              <a:ext cx="406037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990FFC2-ED8A-AC96-9749-C6EC10C69358}"/>
                </a:ext>
              </a:extLst>
            </p:cNvPr>
            <p:cNvCxnSpPr/>
            <p:nvPr/>
          </p:nvCxnSpPr>
          <p:spPr>
            <a:xfrm>
              <a:off x="1941286" y="2964543"/>
              <a:ext cx="406037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8CCA071-3A64-08A0-9FBD-4C5705D32070}"/>
              </a:ext>
            </a:extLst>
          </p:cNvPr>
          <p:cNvGrpSpPr/>
          <p:nvPr/>
        </p:nvGrpSpPr>
        <p:grpSpPr>
          <a:xfrm>
            <a:off x="3033035" y="3569532"/>
            <a:ext cx="1148926" cy="931592"/>
            <a:chOff x="6005286" y="2035629"/>
            <a:chExt cx="1148926" cy="931592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C05F416-6DCC-F304-6BD9-D3094A45EC9D}"/>
                </a:ext>
              </a:extLst>
            </p:cNvPr>
            <p:cNvSpPr/>
            <p:nvPr/>
          </p:nvSpPr>
          <p:spPr>
            <a:xfrm>
              <a:off x="6005286" y="2035629"/>
              <a:ext cx="720000" cy="720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22886A32-9C3C-F4DB-CC35-06D887CC6BF4}"/>
                </a:ext>
              </a:extLst>
            </p:cNvPr>
            <p:cNvSpPr/>
            <p:nvPr/>
          </p:nvSpPr>
          <p:spPr>
            <a:xfrm rot="13031734">
              <a:off x="6462320" y="2518015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25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0.1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en-US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2F7CB-27DB-F35C-DD98-3C81998AD810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9C7C864-DA92-1A7C-0214-26C425D80494}"/>
              </a:ext>
            </a:extLst>
          </p:cNvPr>
          <p:cNvGrpSpPr/>
          <p:nvPr/>
        </p:nvGrpSpPr>
        <p:grpSpPr>
          <a:xfrm>
            <a:off x="1941286" y="2819400"/>
            <a:ext cx="4060371" cy="145143"/>
            <a:chOff x="1941286" y="2819400"/>
            <a:chExt cx="4060371" cy="145143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E1B99824-DFE3-F6E0-6420-DF232AC5FFBF}"/>
                </a:ext>
              </a:extLst>
            </p:cNvPr>
            <p:cNvCxnSpPr/>
            <p:nvPr/>
          </p:nvCxnSpPr>
          <p:spPr>
            <a:xfrm>
              <a:off x="1941286" y="2819400"/>
              <a:ext cx="406037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B990FFC2-ED8A-AC96-9749-C6EC10C69358}"/>
                </a:ext>
              </a:extLst>
            </p:cNvPr>
            <p:cNvCxnSpPr/>
            <p:nvPr/>
          </p:nvCxnSpPr>
          <p:spPr>
            <a:xfrm>
              <a:off x="1941286" y="2964543"/>
              <a:ext cx="406037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8CCA071-3A64-08A0-9FBD-4C5705D32070}"/>
              </a:ext>
            </a:extLst>
          </p:cNvPr>
          <p:cNvGrpSpPr/>
          <p:nvPr/>
        </p:nvGrpSpPr>
        <p:grpSpPr>
          <a:xfrm>
            <a:off x="3033035" y="3569532"/>
            <a:ext cx="1148926" cy="931592"/>
            <a:chOff x="6005286" y="2035629"/>
            <a:chExt cx="1148926" cy="931592"/>
          </a:xfrm>
        </p:grpSpPr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DC05F416-6DCC-F304-6BD9-D3094A45EC9D}"/>
                </a:ext>
              </a:extLst>
            </p:cNvPr>
            <p:cNvSpPr/>
            <p:nvPr/>
          </p:nvSpPr>
          <p:spPr>
            <a:xfrm>
              <a:off x="6005286" y="2035629"/>
              <a:ext cx="720000" cy="7200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22886A32-9C3C-F4DB-CC35-06D887CC6BF4}"/>
                </a:ext>
              </a:extLst>
            </p:cNvPr>
            <p:cNvSpPr/>
            <p:nvPr/>
          </p:nvSpPr>
          <p:spPr>
            <a:xfrm rot="13031734">
              <a:off x="6462320" y="2518015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82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495DA9-FDD4-578F-1BFE-C1ED54037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91" y="949719"/>
            <a:ext cx="3835786" cy="413168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12663CD-CCD9-2EA2-FA19-1DCC2EC3A663}"/>
              </a:ext>
            </a:extLst>
          </p:cNvPr>
          <p:cNvCxnSpPr>
            <a:cxnSpLocks/>
          </p:cNvCxnSpPr>
          <p:nvPr/>
        </p:nvCxnSpPr>
        <p:spPr>
          <a:xfrm>
            <a:off x="2191691" y="1508282"/>
            <a:ext cx="383578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02B2CB9E-B129-6847-A2AF-46827F9B0AE0}"/>
              </a:ext>
            </a:extLst>
          </p:cNvPr>
          <p:cNvCxnSpPr>
            <a:cxnSpLocks/>
          </p:cNvCxnSpPr>
          <p:nvPr/>
        </p:nvCxnSpPr>
        <p:spPr>
          <a:xfrm>
            <a:off x="5689639" y="1262743"/>
            <a:ext cx="0" cy="38186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BE87E57-1541-59E8-D7DC-C6DB26BFAC40}"/>
              </a:ext>
            </a:extLst>
          </p:cNvPr>
          <p:cNvSpPr txBox="1"/>
          <p:nvPr/>
        </p:nvSpPr>
        <p:spPr>
          <a:xfrm>
            <a:off x="5969070" y="4520575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(400,400)</a:t>
            </a:r>
            <a:endParaRPr kumimoji="1" lang="ja-JP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0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17009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0.1</a:t>
            </a:r>
            <a:endParaRPr lang="nn-NO" altLang="ja-JP" sz="3600" b="1">
              <a:solidFill>
                <a:schemeClr val="bg1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en-US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2F7CB-27DB-F35C-DD98-3C81998AD810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83D3D1-AA00-2823-C9C3-A6144084FA00}"/>
              </a:ext>
            </a:extLst>
          </p:cNvPr>
          <p:cNvGrpSpPr/>
          <p:nvPr/>
        </p:nvGrpSpPr>
        <p:grpSpPr>
          <a:xfrm>
            <a:off x="3197248" y="1070429"/>
            <a:ext cx="2570398" cy="850991"/>
            <a:chOff x="3197248" y="1070429"/>
            <a:chExt cx="2570398" cy="850991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D222B4C1-9BE6-D2A0-821A-A919AEFA4388}"/>
                </a:ext>
              </a:extLst>
            </p:cNvPr>
            <p:cNvSpPr/>
            <p:nvPr/>
          </p:nvSpPr>
          <p:spPr>
            <a:xfrm>
              <a:off x="3197248" y="1070429"/>
              <a:ext cx="2173514" cy="6168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DD420850-2EAC-B56F-00F5-C9B81E7F89F3}"/>
                </a:ext>
              </a:extLst>
            </p:cNvPr>
            <p:cNvSpPr/>
            <p:nvPr/>
          </p:nvSpPr>
          <p:spPr>
            <a:xfrm rot="13031734">
              <a:off x="5075754" y="1472214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17D0F1A-6C7D-36C8-8C15-E91B894D651B}"/>
              </a:ext>
            </a:extLst>
          </p:cNvPr>
          <p:cNvGrpSpPr/>
          <p:nvPr/>
        </p:nvGrpSpPr>
        <p:grpSpPr>
          <a:xfrm>
            <a:off x="4935471" y="2571750"/>
            <a:ext cx="1470804" cy="916396"/>
            <a:chOff x="4935471" y="2571750"/>
            <a:chExt cx="1470804" cy="916396"/>
          </a:xfrm>
        </p:grpSpPr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D22F3542-C940-6118-8FBE-59C4E3E635E6}"/>
                </a:ext>
              </a:extLst>
            </p:cNvPr>
            <p:cNvSpPr/>
            <p:nvPr/>
          </p:nvSpPr>
          <p:spPr>
            <a:xfrm>
              <a:off x="4935471" y="2571750"/>
              <a:ext cx="972458" cy="65405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AE45A207-BEB7-4473-3775-BBECA456ECF2}"/>
                </a:ext>
              </a:extLst>
            </p:cNvPr>
            <p:cNvSpPr/>
            <p:nvPr/>
          </p:nvSpPr>
          <p:spPr>
            <a:xfrm rot="13031734">
              <a:off x="5714383" y="3038940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952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DBA83F-30EB-D527-1250-02A91B858985}"/>
              </a:ext>
            </a:extLst>
          </p:cNvPr>
          <p:cNvSpPr txBox="1"/>
          <p:nvPr/>
        </p:nvSpPr>
        <p:spPr>
          <a:xfrm>
            <a:off x="3516086" y="1461074"/>
            <a:ext cx="12234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Sin</a:t>
            </a:r>
          </a:p>
          <a:p>
            <a:r>
              <a:rPr kumimoji="1" lang="en-US" altLang="ja-JP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Cos</a:t>
            </a:r>
          </a:p>
          <a:p>
            <a:r>
              <a:rPr kumimoji="1" lang="en-US" altLang="ja-JP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Tan</a:t>
            </a:r>
            <a:endParaRPr kumimoji="1" lang="ja-JP" alt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86C6A3D-3B10-AB47-92C9-12F57ADC635F}"/>
              </a:ext>
            </a:extLst>
          </p:cNvPr>
          <p:cNvGrpSpPr/>
          <p:nvPr/>
        </p:nvGrpSpPr>
        <p:grpSpPr>
          <a:xfrm>
            <a:off x="3243036" y="3492047"/>
            <a:ext cx="1854200" cy="142875"/>
            <a:chOff x="1708150" y="3705225"/>
            <a:chExt cx="1854200" cy="142875"/>
          </a:xfrm>
        </p:grpSpPr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39DFCDCA-4300-E577-A482-0111279576BA}"/>
                </a:ext>
              </a:extLst>
            </p:cNvPr>
            <p:cNvCxnSpPr/>
            <p:nvPr/>
          </p:nvCxnSpPr>
          <p:spPr>
            <a:xfrm>
              <a:off x="1708150" y="3705225"/>
              <a:ext cx="1854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7812BE63-93DE-339F-6381-6BECE4C4AAA5}"/>
                </a:ext>
              </a:extLst>
            </p:cNvPr>
            <p:cNvCxnSpPr/>
            <p:nvPr/>
          </p:nvCxnSpPr>
          <p:spPr>
            <a:xfrm>
              <a:off x="1708150" y="3848100"/>
              <a:ext cx="1854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934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170099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</a:t>
            </a:r>
            <a:r>
              <a:rPr lang="en-US" altLang="ja-JP" sz="36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en-US" altLang="ja-JP" sz="36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0.1</a:t>
            </a:r>
            <a:endParaRPr lang="nn-NO" altLang="ja-JP" sz="3600" b="1">
              <a:solidFill>
                <a:srgbClr val="00B0F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</a:t>
            </a:r>
            <a:r>
              <a:rPr lang="nn-NO" altLang="ja-JP" sz="36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180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en-US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D2F7CB-27DB-F35C-DD98-3C81998AD810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983D3D1-AA00-2823-C9C3-A6144084FA00}"/>
              </a:ext>
            </a:extLst>
          </p:cNvPr>
          <p:cNvGrpSpPr/>
          <p:nvPr/>
        </p:nvGrpSpPr>
        <p:grpSpPr>
          <a:xfrm>
            <a:off x="3197248" y="1070429"/>
            <a:ext cx="2570398" cy="850991"/>
            <a:chOff x="3197248" y="1070429"/>
            <a:chExt cx="2570398" cy="850991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D222B4C1-9BE6-D2A0-821A-A919AEFA4388}"/>
                </a:ext>
              </a:extLst>
            </p:cNvPr>
            <p:cNvSpPr/>
            <p:nvPr/>
          </p:nvSpPr>
          <p:spPr>
            <a:xfrm>
              <a:off x="3197248" y="1070429"/>
              <a:ext cx="2173514" cy="61685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DD420850-2EAC-B56F-00F5-C9B81E7F89F3}"/>
                </a:ext>
              </a:extLst>
            </p:cNvPr>
            <p:cNvSpPr/>
            <p:nvPr/>
          </p:nvSpPr>
          <p:spPr>
            <a:xfrm rot="13031734">
              <a:off x="5075754" y="1472214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813CA8A-88FC-0706-79FF-08B8E7F6D0DD}"/>
              </a:ext>
            </a:extLst>
          </p:cNvPr>
          <p:cNvGrpSpPr/>
          <p:nvPr/>
        </p:nvGrpSpPr>
        <p:grpSpPr>
          <a:xfrm>
            <a:off x="4935471" y="2571750"/>
            <a:ext cx="1470804" cy="916396"/>
            <a:chOff x="4935471" y="2571750"/>
            <a:chExt cx="1470804" cy="916396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17D7ED0B-A228-BDF3-51AD-3A1BC2B8396F}"/>
                </a:ext>
              </a:extLst>
            </p:cNvPr>
            <p:cNvSpPr/>
            <p:nvPr/>
          </p:nvSpPr>
          <p:spPr>
            <a:xfrm>
              <a:off x="4935471" y="2571750"/>
              <a:ext cx="972458" cy="65405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矢印: 右 16">
              <a:extLst>
                <a:ext uri="{FF2B5EF4-FFF2-40B4-BE49-F238E27FC236}">
                  <a16:creationId xmlns:a16="http://schemas.microsoft.com/office/drawing/2014/main" id="{FADA2844-7BA4-366C-1049-260F5960EABD}"/>
                </a:ext>
              </a:extLst>
            </p:cNvPr>
            <p:cNvSpPr/>
            <p:nvPr/>
          </p:nvSpPr>
          <p:spPr>
            <a:xfrm rot="13031734">
              <a:off x="5714383" y="3038940"/>
              <a:ext cx="691892" cy="449206"/>
            </a:xfrm>
            <a:prstGeom prst="rightArrow">
              <a:avLst>
                <a:gd name="adj1" fmla="val 50000"/>
                <a:gd name="adj2" fmla="val 7925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59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A5B26EA-278B-3531-CAF9-3FF790F6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11" y="946495"/>
            <a:ext cx="3805503" cy="413168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84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D0BFB6-9DA1-6110-3039-676FC2EAC907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>
                    <a:lumMod val="75000"/>
                  </a:schemeClr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練習問題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471074-B064-F2CD-DA99-56EDD4F4FD43}"/>
              </a:ext>
            </a:extLst>
          </p:cNvPr>
          <p:cNvSpPr txBox="1"/>
          <p:nvPr/>
        </p:nvSpPr>
        <p:spPr>
          <a:xfrm>
            <a:off x="230262" y="1600879"/>
            <a:ext cx="8839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問題１　振幅を半分にしなさい。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90BC55A-135F-8966-343C-C1888BB8D179}"/>
              </a:ext>
            </a:extLst>
          </p:cNvPr>
          <p:cNvSpPr txBox="1"/>
          <p:nvPr/>
        </p:nvSpPr>
        <p:spPr>
          <a:xfrm>
            <a:off x="230262" y="2376029"/>
            <a:ext cx="8839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問題２　２Ｈｚ（２周期の波形）を描きなさい。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DB1598-719B-3986-65E2-C079E2D5C3E4}"/>
              </a:ext>
            </a:extLst>
          </p:cNvPr>
          <p:cNvSpPr txBox="1"/>
          <p:nvPr/>
        </p:nvSpPr>
        <p:spPr>
          <a:xfrm>
            <a:off x="230262" y="3151179"/>
            <a:ext cx="8839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問題３　Ｃｏｓの波形を描きなさい。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1E95120-7419-A13A-58CB-148B0A407001}"/>
              </a:ext>
            </a:extLst>
          </p:cNvPr>
          <p:cNvSpPr txBox="1"/>
          <p:nvPr/>
        </p:nvSpPr>
        <p:spPr>
          <a:xfrm>
            <a:off x="230262" y="3930172"/>
            <a:ext cx="8839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問題４　ＳｉｎとＣｏｓの波形を同時に描きなさい。</a:t>
            </a:r>
          </a:p>
        </p:txBody>
      </p:sp>
    </p:spTree>
    <p:extLst>
      <p:ext uri="{BB962C8B-B14F-4D97-AF65-F5344CB8AC3E}">
        <p14:creationId xmlns:p14="http://schemas.microsoft.com/office/powerpoint/2010/main" val="27044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度数表記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accent4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Degrees</a:t>
            </a: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5383626-C038-0115-9458-EA492134B282}"/>
              </a:ext>
            </a:extLst>
          </p:cNvPr>
          <p:cNvGrpSpPr/>
          <p:nvPr/>
        </p:nvGrpSpPr>
        <p:grpSpPr>
          <a:xfrm>
            <a:off x="442617" y="858921"/>
            <a:ext cx="776514" cy="898611"/>
            <a:chOff x="518886" y="864875"/>
            <a:chExt cx="776514" cy="898611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F81D3CA7-8256-8AB3-17AF-09C215A31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886" y="864875"/>
              <a:ext cx="776514" cy="89861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2439752-EB30-61A1-C7FE-6559377A6EF4}"/>
                </a:ext>
              </a:extLst>
            </p:cNvPr>
            <p:cNvCxnSpPr>
              <a:cxnSpLocks/>
            </p:cNvCxnSpPr>
            <p:nvPr/>
          </p:nvCxnSpPr>
          <p:spPr>
            <a:xfrm>
              <a:off x="544286" y="880068"/>
              <a:ext cx="751114" cy="883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FB058E43-59B8-68AE-6404-B6A4B294FD65}"/>
              </a:ext>
            </a:extLst>
          </p:cNvPr>
          <p:cNvGrpSpPr/>
          <p:nvPr/>
        </p:nvGrpSpPr>
        <p:grpSpPr>
          <a:xfrm>
            <a:off x="1487156" y="1812564"/>
            <a:ext cx="1981200" cy="141515"/>
            <a:chOff x="1447800" y="1817914"/>
            <a:chExt cx="1981200" cy="141515"/>
          </a:xfrm>
        </p:grpSpPr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32E1D22-7E61-2ACA-C6AA-8331DBA9E2E0}"/>
                </a:ext>
              </a:extLst>
            </p:cNvPr>
            <p:cNvCxnSpPr/>
            <p:nvPr/>
          </p:nvCxnSpPr>
          <p:spPr>
            <a:xfrm>
              <a:off x="1447800" y="1817914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1106A380-62FD-435F-4F9D-18B79CB1EEA9}"/>
                </a:ext>
              </a:extLst>
            </p:cNvPr>
            <p:cNvCxnSpPr/>
            <p:nvPr/>
          </p:nvCxnSpPr>
          <p:spPr>
            <a:xfrm>
              <a:off x="1447800" y="1959429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8414516-DFF8-7330-7747-C307E9FEE09A}"/>
              </a:ext>
            </a:extLst>
          </p:cNvPr>
          <p:cNvSpPr/>
          <p:nvPr/>
        </p:nvSpPr>
        <p:spPr>
          <a:xfrm>
            <a:off x="3399972" y="2656114"/>
            <a:ext cx="406400" cy="1001486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爆発: 8 pt 17">
            <a:extLst>
              <a:ext uri="{FF2B5EF4-FFF2-40B4-BE49-F238E27FC236}">
                <a16:creationId xmlns:a16="http://schemas.microsoft.com/office/drawing/2014/main" id="{379F875F-06A6-F2F1-184C-ECF825833038}"/>
              </a:ext>
            </a:extLst>
          </p:cNvPr>
          <p:cNvSpPr/>
          <p:nvPr/>
        </p:nvSpPr>
        <p:spPr>
          <a:xfrm>
            <a:off x="5712885" y="579223"/>
            <a:ext cx="3247571" cy="1473199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ラジアン表記なら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2833B4C2-07F6-F9C2-E784-BD062A26DFFF}"/>
              </a:ext>
            </a:extLst>
          </p:cNvPr>
          <p:cNvSpPr/>
          <p:nvPr/>
        </p:nvSpPr>
        <p:spPr>
          <a:xfrm rot="13031734">
            <a:off x="3694709" y="3501249"/>
            <a:ext cx="691892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7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ラジアン</a:t>
            </a:r>
            <a:endParaRPr kumimoji="1" lang="en-US" altLang="ja-JP" sz="2000" b="1">
              <a:solidFill>
                <a:schemeClr val="accent4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表    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D7BDE63-AE9B-2199-FA34-96CBA9B20AF8}"/>
              </a:ext>
            </a:extLst>
          </p:cNvPr>
          <p:cNvGrpSpPr/>
          <p:nvPr/>
        </p:nvGrpSpPr>
        <p:grpSpPr>
          <a:xfrm>
            <a:off x="2950029" y="2129970"/>
            <a:ext cx="3610428" cy="504373"/>
            <a:chOff x="2950029" y="2129970"/>
            <a:chExt cx="3610428" cy="50437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8414516-DFF8-7330-7747-C307E9FEE09A}"/>
                </a:ext>
              </a:extLst>
            </p:cNvPr>
            <p:cNvSpPr/>
            <p:nvPr/>
          </p:nvSpPr>
          <p:spPr>
            <a:xfrm>
              <a:off x="2950029" y="2129972"/>
              <a:ext cx="406400" cy="504371"/>
            </a:xfrm>
            <a:prstGeom prst="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6E9EF9A2-E8DA-CC63-E483-E58C3507ACC5}"/>
                </a:ext>
              </a:extLst>
            </p:cNvPr>
            <p:cNvSpPr/>
            <p:nvPr/>
          </p:nvSpPr>
          <p:spPr>
            <a:xfrm>
              <a:off x="4111171" y="2129971"/>
              <a:ext cx="874485" cy="504371"/>
            </a:xfrm>
            <a:prstGeom prst="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4D7498E-9B96-CB09-454D-CEC87CB9DF56}"/>
                </a:ext>
              </a:extLst>
            </p:cNvPr>
            <p:cNvSpPr/>
            <p:nvPr/>
          </p:nvSpPr>
          <p:spPr>
            <a:xfrm>
              <a:off x="6154057" y="2129970"/>
              <a:ext cx="406400" cy="504371"/>
            </a:xfrm>
            <a:prstGeom prst="rect">
              <a:avLst/>
            </a:prstGeom>
            <a:noFill/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EE79A268-C8E9-DE27-BA71-EE2A2336C84E}"/>
              </a:ext>
            </a:extLst>
          </p:cNvPr>
          <p:cNvGrpSpPr/>
          <p:nvPr/>
        </p:nvGrpSpPr>
        <p:grpSpPr>
          <a:xfrm>
            <a:off x="2774042" y="2311397"/>
            <a:ext cx="4047671" cy="127003"/>
            <a:chOff x="1447800" y="1817914"/>
            <a:chExt cx="1981200" cy="141515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6B30D2A-7197-9EED-5102-C77EE6304E8A}"/>
                </a:ext>
              </a:extLst>
            </p:cNvPr>
            <p:cNvCxnSpPr/>
            <p:nvPr/>
          </p:nvCxnSpPr>
          <p:spPr>
            <a:xfrm>
              <a:off x="1447800" y="1817914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214C0944-FF8E-E791-7375-BF1534CF8183}"/>
                </a:ext>
              </a:extLst>
            </p:cNvPr>
            <p:cNvCxnSpPr/>
            <p:nvPr/>
          </p:nvCxnSpPr>
          <p:spPr>
            <a:xfrm>
              <a:off x="1447800" y="1959429"/>
              <a:ext cx="1981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A78B4B-87F5-A5B1-333F-51F4B353349C}"/>
              </a:ext>
            </a:extLst>
          </p:cNvPr>
          <p:cNvSpPr txBox="1"/>
          <p:nvPr/>
        </p:nvSpPr>
        <p:spPr>
          <a:xfrm>
            <a:off x="2496930" y="1574352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   3.14*2   0.01</a:t>
            </a:r>
            <a:endParaRPr kumimoji="1" lang="ja-JP" altLang="en-US" sz="3600" b="1">
              <a:solidFill>
                <a:srgbClr val="00FF0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3E2F81-53CA-C9A5-9BB2-5EE6F4160C25}"/>
              </a:ext>
            </a:extLst>
          </p:cNvPr>
          <p:cNvSpPr txBox="1"/>
          <p:nvPr/>
        </p:nvSpPr>
        <p:spPr>
          <a:xfrm>
            <a:off x="250083" y="1915180"/>
            <a:ext cx="12618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方法①</a:t>
            </a:r>
          </a:p>
        </p:txBody>
      </p:sp>
    </p:spTree>
    <p:extLst>
      <p:ext uri="{BB962C8B-B14F-4D97-AF65-F5344CB8AC3E}">
        <p14:creationId xmlns:p14="http://schemas.microsoft.com/office/powerpoint/2010/main" val="228230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ラジアン</a:t>
            </a:r>
            <a:endParaRPr kumimoji="1" lang="en-US" altLang="ja-JP" sz="2000" b="1">
              <a:solidFill>
                <a:schemeClr val="accent4"/>
              </a:solidFill>
              <a:latin typeface="ＶＤ ロゴジー 太 P" panose="02000504000000000000" pitchFamily="2" charset="-128"/>
              <a:ea typeface="ＶＤ ロゴジー 太 P" panose="02000504000000000000" pitchFamily="2" charset="-128"/>
            </a:endParaRPr>
          </a:p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表    記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3DEA26-6F12-67E1-7689-6173E6C82AF2}"/>
              </a:ext>
            </a:extLst>
          </p:cNvPr>
          <p:cNvSpPr txBox="1"/>
          <p:nvPr/>
        </p:nvSpPr>
        <p:spPr>
          <a:xfrm>
            <a:off x="1576144" y="1108172"/>
            <a:ext cx="7301331" cy="368306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GScreen(400,400)</a:t>
            </a:r>
          </a:p>
          <a:p>
            <a:pPr>
              <a:lnSpc>
                <a:spcPts val="4000"/>
              </a:lnSpc>
            </a:pPr>
            <a:endParaRPr lang="nn-NO" altLang="ja-JP" sz="3600" b="1">
              <a:solidFill>
                <a:schemeClr val="accent4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=Sin(</a:t>
            </a:r>
            <a:r>
              <a:rPr lang="nn-NO" altLang="ja-JP" sz="36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)*150+200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 Pset(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,</a:t>
            </a:r>
            <a:r>
              <a:rPr lang="nn-NO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Y</a:t>
            </a: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),0</a:t>
            </a:r>
          </a:p>
          <a:p>
            <a:pPr>
              <a:lnSpc>
                <a:spcPts val="4000"/>
              </a:lnSpc>
            </a:pPr>
            <a:r>
              <a:rPr lang="nn-NO" altLang="ja-JP" sz="36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8414516-DFF8-7330-7747-C307E9FEE09A}"/>
              </a:ext>
            </a:extLst>
          </p:cNvPr>
          <p:cNvSpPr/>
          <p:nvPr/>
        </p:nvSpPr>
        <p:spPr>
          <a:xfrm>
            <a:off x="3404298" y="2634344"/>
            <a:ext cx="406400" cy="1030513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FB56D0-8D87-1A3E-6311-62D8223AF25F}"/>
              </a:ext>
            </a:extLst>
          </p:cNvPr>
          <p:cNvSpPr txBox="1"/>
          <p:nvPr/>
        </p:nvSpPr>
        <p:spPr>
          <a:xfrm>
            <a:off x="5711844" y="395545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>
                <a:solidFill>
                  <a:srgbClr val="00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3.14/180*K</a:t>
            </a:r>
            <a:endParaRPr kumimoji="1" lang="ja-JP" altLang="en-US" sz="3600" b="1">
              <a:solidFill>
                <a:srgbClr val="00FF0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F6A7497B-DF43-959F-1269-4E237FF717BE}"/>
              </a:ext>
            </a:extLst>
          </p:cNvPr>
          <p:cNvSpPr/>
          <p:nvPr/>
        </p:nvSpPr>
        <p:spPr>
          <a:xfrm rot="11989471">
            <a:off x="3721346" y="3678063"/>
            <a:ext cx="2029450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01E6434-A180-A073-AF08-A5AC59D0F6AC}"/>
              </a:ext>
            </a:extLst>
          </p:cNvPr>
          <p:cNvSpPr txBox="1"/>
          <p:nvPr/>
        </p:nvSpPr>
        <p:spPr>
          <a:xfrm>
            <a:off x="250083" y="1915180"/>
            <a:ext cx="126188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方法②</a:t>
            </a:r>
          </a:p>
        </p:txBody>
      </p:sp>
    </p:spTree>
    <p:extLst>
      <p:ext uri="{BB962C8B-B14F-4D97-AF65-F5344CB8AC3E}">
        <p14:creationId xmlns:p14="http://schemas.microsoft.com/office/powerpoint/2010/main" val="25592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弧 18">
            <a:extLst>
              <a:ext uri="{FF2B5EF4-FFF2-40B4-BE49-F238E27FC236}">
                <a16:creationId xmlns:a16="http://schemas.microsoft.com/office/drawing/2014/main" id="{013FDEA8-FF54-8557-58C7-D03397CB6E97}"/>
              </a:ext>
            </a:extLst>
          </p:cNvPr>
          <p:cNvSpPr/>
          <p:nvPr/>
        </p:nvSpPr>
        <p:spPr>
          <a:xfrm>
            <a:off x="4042230" y="2429058"/>
            <a:ext cx="899882" cy="1155327"/>
          </a:xfrm>
          <a:prstGeom prst="arc">
            <a:avLst>
              <a:gd name="adj1" fmla="val 1760010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B2C959C-5617-D84B-C081-4069AA18C6B0}"/>
              </a:ext>
            </a:extLst>
          </p:cNvPr>
          <p:cNvSpPr/>
          <p:nvPr/>
        </p:nvSpPr>
        <p:spPr>
          <a:xfrm>
            <a:off x="2224314" y="1027005"/>
            <a:ext cx="3960000" cy="3960000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3E6FBA-578E-6E74-9712-B102FAC917DC}"/>
              </a:ext>
            </a:extLst>
          </p:cNvPr>
          <p:cNvCxnSpPr/>
          <p:nvPr/>
        </p:nvCxnSpPr>
        <p:spPr>
          <a:xfrm>
            <a:off x="1912257" y="3004457"/>
            <a:ext cx="461554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8E1289A-3C9B-ADEF-FCC5-3C6D2B83E505}"/>
              </a:ext>
            </a:extLst>
          </p:cNvPr>
          <p:cNvCxnSpPr>
            <a:cxnSpLocks/>
          </p:cNvCxnSpPr>
          <p:nvPr/>
        </p:nvCxnSpPr>
        <p:spPr>
          <a:xfrm>
            <a:off x="4201891" y="881696"/>
            <a:ext cx="0" cy="424800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7BBBA24-F611-7383-34DE-548D4F2AE2FB}"/>
              </a:ext>
            </a:extLst>
          </p:cNvPr>
          <p:cNvGrpSpPr/>
          <p:nvPr/>
        </p:nvGrpSpPr>
        <p:grpSpPr>
          <a:xfrm>
            <a:off x="2237605" y="3004457"/>
            <a:ext cx="1964286" cy="689321"/>
            <a:chOff x="4220027" y="3012659"/>
            <a:chExt cx="1964286" cy="689321"/>
          </a:xfrm>
        </p:grpSpPr>
        <p:sp>
          <p:nvSpPr>
            <p:cNvPr id="14" name="右中かっこ 13">
              <a:extLst>
                <a:ext uri="{FF2B5EF4-FFF2-40B4-BE49-F238E27FC236}">
                  <a16:creationId xmlns:a16="http://schemas.microsoft.com/office/drawing/2014/main" id="{0A7D8A44-7DCA-2CD5-2A8B-E7489AFD9878}"/>
                </a:ext>
              </a:extLst>
            </p:cNvPr>
            <p:cNvSpPr/>
            <p:nvPr/>
          </p:nvSpPr>
          <p:spPr>
            <a:xfrm rot="5400000">
              <a:off x="5065061" y="2167625"/>
              <a:ext cx="274218" cy="196428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B87856-0EF4-2FDC-D7F9-CD8786DFDDCC}"/>
                </a:ext>
              </a:extLst>
            </p:cNvPr>
            <p:cNvSpPr txBox="1"/>
            <p:nvPr/>
          </p:nvSpPr>
          <p:spPr>
            <a:xfrm>
              <a:off x="4694062" y="32403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半径１</a:t>
              </a: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9B98602-C6C0-8B76-2C6F-FE37357600AF}"/>
              </a:ext>
            </a:extLst>
          </p:cNvPr>
          <p:cNvCxnSpPr>
            <a:endCxn id="3" idx="7"/>
          </p:cNvCxnSpPr>
          <p:nvPr/>
        </p:nvCxnSpPr>
        <p:spPr>
          <a:xfrm flipV="1">
            <a:off x="4201891" y="1606934"/>
            <a:ext cx="1402494" cy="13975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543A1D-3871-5EFD-4114-133378013A75}"/>
              </a:ext>
            </a:extLst>
          </p:cNvPr>
          <p:cNvSpPr txBox="1"/>
          <p:nvPr/>
        </p:nvSpPr>
        <p:spPr>
          <a:xfrm>
            <a:off x="4811274" y="242578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Ｋ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873B73A-1AA9-C8DE-CB78-1AE75DD15470}"/>
              </a:ext>
            </a:extLst>
          </p:cNvPr>
          <p:cNvSpPr/>
          <p:nvPr/>
        </p:nvSpPr>
        <p:spPr>
          <a:xfrm>
            <a:off x="5551718" y="1556658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832CBC19-F0D0-759F-2657-80F2E18A1200}"/>
              </a:ext>
            </a:extLst>
          </p:cNvPr>
          <p:cNvSpPr txBox="1"/>
          <p:nvPr/>
        </p:nvSpPr>
        <p:spPr>
          <a:xfrm>
            <a:off x="5704114" y="1292205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座標（</a:t>
            </a:r>
            <a:r>
              <a:rPr kumimoji="1" lang="en-US" altLang="ja-JP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X,Y</a:t>
            </a:r>
            <a:r>
              <a:rPr kumimoji="1" lang="ja-JP" altLang="en-US" sz="2400" b="1">
                <a:solidFill>
                  <a:schemeClr val="accent3">
                    <a:lumMod val="75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）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78ECF2F-2FEA-67E6-B8C4-A000FC520EFE}"/>
              </a:ext>
            </a:extLst>
          </p:cNvPr>
          <p:cNvCxnSpPr>
            <a:stCxn id="22" idx="0"/>
          </p:cNvCxnSpPr>
          <p:nvPr/>
        </p:nvCxnSpPr>
        <p:spPr>
          <a:xfrm flipH="1">
            <a:off x="5604385" y="1556658"/>
            <a:ext cx="1333" cy="1447799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CA24A9A-F5CC-DBD8-D03E-A34E117F2E76}"/>
              </a:ext>
            </a:extLst>
          </p:cNvPr>
          <p:cNvCxnSpPr>
            <a:cxnSpLocks/>
          </p:cNvCxnSpPr>
          <p:nvPr/>
        </p:nvCxnSpPr>
        <p:spPr>
          <a:xfrm flipH="1">
            <a:off x="4201891" y="1621448"/>
            <a:ext cx="1415561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027128D-E555-0710-360F-F116D58C3F14}"/>
              </a:ext>
            </a:extLst>
          </p:cNvPr>
          <p:cNvGrpSpPr/>
          <p:nvPr/>
        </p:nvGrpSpPr>
        <p:grpSpPr>
          <a:xfrm>
            <a:off x="4220029" y="2995298"/>
            <a:ext cx="1384355" cy="698480"/>
            <a:chOff x="4220029" y="2995298"/>
            <a:chExt cx="1384355" cy="698480"/>
          </a:xfrm>
        </p:grpSpPr>
        <p:sp>
          <p:nvSpPr>
            <p:cNvPr id="32" name="右中かっこ 31">
              <a:extLst>
                <a:ext uri="{FF2B5EF4-FFF2-40B4-BE49-F238E27FC236}">
                  <a16:creationId xmlns:a16="http://schemas.microsoft.com/office/drawing/2014/main" id="{F4AE44D4-BF13-C14B-BEF1-01DA1CA8FF84}"/>
                </a:ext>
              </a:extLst>
            </p:cNvPr>
            <p:cNvSpPr/>
            <p:nvPr/>
          </p:nvSpPr>
          <p:spPr>
            <a:xfrm rot="5400000">
              <a:off x="4770518" y="2444809"/>
              <a:ext cx="283377" cy="1384355"/>
            </a:xfrm>
            <a:prstGeom prst="rightBrac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57743E23-F514-2B86-5EC9-D963371C4AA1}"/>
                </a:ext>
              </a:extLst>
            </p:cNvPr>
            <p:cNvSpPr txBox="1"/>
            <p:nvPr/>
          </p:nvSpPr>
          <p:spPr>
            <a:xfrm>
              <a:off x="4750541" y="3232113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>
                  <a:solidFill>
                    <a:srgbClr val="008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X</a:t>
              </a:r>
              <a:endParaRPr kumimoji="1" lang="ja-JP" altLang="en-US" sz="2400" b="1">
                <a:solidFill>
                  <a:srgbClr val="008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9DD59CA-9571-910A-4565-9790CBCCD064}"/>
              </a:ext>
            </a:extLst>
          </p:cNvPr>
          <p:cNvGrpSpPr/>
          <p:nvPr/>
        </p:nvGrpSpPr>
        <p:grpSpPr>
          <a:xfrm>
            <a:off x="3607498" y="1613517"/>
            <a:ext cx="585988" cy="1384355"/>
            <a:chOff x="3607498" y="1613517"/>
            <a:chExt cx="585988" cy="1384355"/>
          </a:xfrm>
        </p:grpSpPr>
        <p:sp>
          <p:nvSpPr>
            <p:cNvPr id="36" name="右中かっこ 35">
              <a:extLst>
                <a:ext uri="{FF2B5EF4-FFF2-40B4-BE49-F238E27FC236}">
                  <a16:creationId xmlns:a16="http://schemas.microsoft.com/office/drawing/2014/main" id="{352FEDF9-F9D6-CFDA-04E4-1134F33FCEA6}"/>
                </a:ext>
              </a:extLst>
            </p:cNvPr>
            <p:cNvSpPr/>
            <p:nvPr/>
          </p:nvSpPr>
          <p:spPr>
            <a:xfrm rot="10800000">
              <a:off x="3910109" y="1613517"/>
              <a:ext cx="283377" cy="1384355"/>
            </a:xfrm>
            <a:prstGeom prst="rightBrac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0F45717E-FDD9-F2ED-EF9F-45A21FAF43FC}"/>
                </a:ext>
              </a:extLst>
            </p:cNvPr>
            <p:cNvSpPr txBox="1"/>
            <p:nvPr/>
          </p:nvSpPr>
          <p:spPr>
            <a:xfrm>
              <a:off x="3607498" y="20748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>
                  <a:solidFill>
                    <a:srgbClr val="008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Y</a:t>
              </a:r>
              <a:endParaRPr kumimoji="1" lang="ja-JP" altLang="en-US" sz="2400" b="1">
                <a:solidFill>
                  <a:srgbClr val="008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D9D4A3F-4B27-46CC-40B5-03122F0F5C05}"/>
              </a:ext>
            </a:extLst>
          </p:cNvPr>
          <p:cNvSpPr txBox="1"/>
          <p:nvPr/>
        </p:nvSpPr>
        <p:spPr>
          <a:xfrm>
            <a:off x="5038290" y="319208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=Cos(K)</a:t>
            </a:r>
            <a:endParaRPr kumimoji="1" lang="ja-JP" altLang="en-US" sz="2800" b="1">
              <a:solidFill>
                <a:srgbClr val="FF000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7C5CB53-1772-381C-1EEE-4F86FFD61C9C}"/>
              </a:ext>
            </a:extLst>
          </p:cNvPr>
          <p:cNvSpPr txBox="1"/>
          <p:nvPr/>
        </p:nvSpPr>
        <p:spPr>
          <a:xfrm>
            <a:off x="2275357" y="20440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Sin(K)=</a:t>
            </a:r>
            <a:endParaRPr kumimoji="1" lang="ja-JP" altLang="en-US" sz="2800" b="1">
              <a:solidFill>
                <a:srgbClr val="FF0000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FBFA71D-6405-31C5-7F69-B88593118CD3}"/>
              </a:ext>
            </a:extLst>
          </p:cNvPr>
          <p:cNvSpPr txBox="1"/>
          <p:nvPr/>
        </p:nvSpPr>
        <p:spPr>
          <a:xfrm>
            <a:off x="6052927" y="1696647"/>
            <a:ext cx="3057247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=(Cos</a:t>
            </a:r>
            <a:r>
              <a:rPr kumimoji="1" lang="ja-JP" altLang="en-US" sz="28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</a:t>
            </a:r>
            <a:r>
              <a:rPr kumimoji="1" lang="en-US" altLang="ja-JP" sz="28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 ,Sin K</a:t>
            </a:r>
            <a:r>
              <a:rPr kumimoji="1" lang="ja-JP" altLang="en-US" sz="28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）</a:t>
            </a: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91EF9464-DE26-4F61-17B5-20397CF66783}"/>
              </a:ext>
            </a:extLst>
          </p:cNvPr>
          <p:cNvSpPr/>
          <p:nvPr/>
        </p:nvSpPr>
        <p:spPr>
          <a:xfrm>
            <a:off x="4151092" y="2946400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61EB1C1-31A2-B5C0-4A4E-4B4FE89EB344}"/>
              </a:ext>
            </a:extLst>
          </p:cNvPr>
          <p:cNvSpPr txBox="1"/>
          <p:nvPr/>
        </p:nvSpPr>
        <p:spPr>
          <a:xfrm>
            <a:off x="3700256" y="310756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94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3" grpId="0"/>
      <p:bldP spid="38" grpId="0"/>
      <p:bldP spid="39" grpId="0"/>
      <p:bldP spid="40" grpId="0" animBg="1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199333E-10A1-C183-C1EB-2AE9EB07F805}"/>
              </a:ext>
            </a:extLst>
          </p:cNvPr>
          <p:cNvGrpSpPr/>
          <p:nvPr/>
        </p:nvGrpSpPr>
        <p:grpSpPr>
          <a:xfrm>
            <a:off x="166912" y="884293"/>
            <a:ext cx="6900400" cy="4248000"/>
            <a:chOff x="1912257" y="881696"/>
            <a:chExt cx="6900400" cy="4248000"/>
          </a:xfrm>
        </p:grpSpPr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013FDEA8-FF54-8557-58C7-D03397CB6E97}"/>
                </a:ext>
              </a:extLst>
            </p:cNvPr>
            <p:cNvSpPr/>
            <p:nvPr/>
          </p:nvSpPr>
          <p:spPr>
            <a:xfrm>
              <a:off x="4042230" y="2429058"/>
              <a:ext cx="899882" cy="1155327"/>
            </a:xfrm>
            <a:prstGeom prst="arc">
              <a:avLst>
                <a:gd name="adj1" fmla="val 17600109"/>
                <a:gd name="adj2" fmla="val 0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7B2C959C-5617-D84B-C081-4069AA18C6B0}"/>
                </a:ext>
              </a:extLst>
            </p:cNvPr>
            <p:cNvSpPr/>
            <p:nvPr/>
          </p:nvSpPr>
          <p:spPr>
            <a:xfrm>
              <a:off x="2224314" y="1027005"/>
              <a:ext cx="3960000" cy="3960000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2E3E6FBA-578E-6E74-9712-B102FAC917DC}"/>
                </a:ext>
              </a:extLst>
            </p:cNvPr>
            <p:cNvCxnSpPr/>
            <p:nvPr/>
          </p:nvCxnSpPr>
          <p:spPr>
            <a:xfrm>
              <a:off x="1912257" y="3004457"/>
              <a:ext cx="4615543" cy="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8E1289A-3C9B-ADEF-FCC5-3C6D2B83E505}"/>
                </a:ext>
              </a:extLst>
            </p:cNvPr>
            <p:cNvCxnSpPr>
              <a:cxnSpLocks/>
            </p:cNvCxnSpPr>
            <p:nvPr/>
          </p:nvCxnSpPr>
          <p:spPr>
            <a:xfrm>
              <a:off x="4201891" y="881696"/>
              <a:ext cx="0" cy="4248000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7BBBA24-F611-7383-34DE-548D4F2AE2FB}"/>
                </a:ext>
              </a:extLst>
            </p:cNvPr>
            <p:cNvGrpSpPr/>
            <p:nvPr/>
          </p:nvGrpSpPr>
          <p:grpSpPr>
            <a:xfrm>
              <a:off x="2237605" y="3004457"/>
              <a:ext cx="1964286" cy="689321"/>
              <a:chOff x="4220027" y="3012659"/>
              <a:chExt cx="1964286" cy="689321"/>
            </a:xfrm>
          </p:grpSpPr>
          <p:sp>
            <p:nvSpPr>
              <p:cNvPr id="14" name="右中かっこ 13">
                <a:extLst>
                  <a:ext uri="{FF2B5EF4-FFF2-40B4-BE49-F238E27FC236}">
                    <a16:creationId xmlns:a16="http://schemas.microsoft.com/office/drawing/2014/main" id="{0A7D8A44-7DCA-2CD5-2A8B-E7489AFD9878}"/>
                  </a:ext>
                </a:extLst>
              </p:cNvPr>
              <p:cNvSpPr/>
              <p:nvPr/>
            </p:nvSpPr>
            <p:spPr>
              <a:xfrm rot="5400000">
                <a:off x="5065061" y="2167625"/>
                <a:ext cx="274218" cy="1964286"/>
              </a:xfrm>
              <a:prstGeom prst="righ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0B87856-0EF4-2FDC-D7F9-CD8786DFDDCC}"/>
                  </a:ext>
                </a:extLst>
              </p:cNvPr>
              <p:cNvSpPr txBox="1"/>
              <p:nvPr/>
            </p:nvSpPr>
            <p:spPr>
              <a:xfrm>
                <a:off x="4694062" y="3240315"/>
                <a:ext cx="11079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>
                    <a:solidFill>
                      <a:srgbClr val="FF0000"/>
                    </a:solidFill>
                    <a:latin typeface="Takaoゴシック" panose="020B0509000000000000" pitchFamily="49" charset="-128"/>
                    <a:ea typeface="Takaoゴシック" panose="020B0509000000000000" pitchFamily="49" charset="-128"/>
                  </a:rPr>
                  <a:t>半径１</a:t>
                </a:r>
              </a:p>
            </p:txBody>
          </p:sp>
        </p:grp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69B98602-C6C0-8B76-2C6F-FE37357600AF}"/>
                </a:ext>
              </a:extLst>
            </p:cNvPr>
            <p:cNvCxnSpPr>
              <a:endCxn id="3" idx="7"/>
            </p:cNvCxnSpPr>
            <p:nvPr/>
          </p:nvCxnSpPr>
          <p:spPr>
            <a:xfrm flipV="1">
              <a:off x="4201891" y="1606934"/>
              <a:ext cx="1402494" cy="1397523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B543A1D-3871-5EFD-4114-133378013A75}"/>
                </a:ext>
              </a:extLst>
            </p:cNvPr>
            <p:cNvSpPr txBox="1"/>
            <p:nvPr/>
          </p:nvSpPr>
          <p:spPr>
            <a:xfrm>
              <a:off x="4811274" y="242578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rgbClr val="00B0F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Ｋ</a:t>
              </a: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3873B73A-1AA9-C8DE-CB78-1AE75DD15470}"/>
                </a:ext>
              </a:extLst>
            </p:cNvPr>
            <p:cNvSpPr/>
            <p:nvPr/>
          </p:nvSpPr>
          <p:spPr>
            <a:xfrm>
              <a:off x="5551718" y="1556658"/>
              <a:ext cx="108000" cy="1080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832CBC19-F0D0-759F-2657-80F2E18A1200}"/>
                </a:ext>
              </a:extLst>
            </p:cNvPr>
            <p:cNvSpPr txBox="1"/>
            <p:nvPr/>
          </p:nvSpPr>
          <p:spPr>
            <a:xfrm>
              <a:off x="5704114" y="1292205"/>
              <a:ext cx="31085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chemeClr val="accent3">
                      <a:lumMod val="75000"/>
                    </a:schemeClr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座標（</a:t>
              </a:r>
              <a:r>
                <a:rPr kumimoji="1" lang="en-US" altLang="ja-JP" sz="2400" b="1">
                  <a:solidFill>
                    <a:schemeClr val="accent3">
                      <a:lumMod val="75000"/>
                    </a:schemeClr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Cos K,Sin K</a:t>
              </a:r>
              <a:r>
                <a:rPr kumimoji="1" lang="ja-JP" altLang="en-US" sz="2400" b="1">
                  <a:solidFill>
                    <a:schemeClr val="accent3">
                      <a:lumMod val="75000"/>
                    </a:schemeClr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）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724E3A-8F84-2D66-E1DA-E9CF1BCBFE1C}"/>
              </a:ext>
            </a:extLst>
          </p:cNvPr>
          <p:cNvSpPr txBox="1"/>
          <p:nvPr/>
        </p:nvSpPr>
        <p:spPr>
          <a:xfrm>
            <a:off x="4538697" y="2191446"/>
            <a:ext cx="4567228" cy="16312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nn-NO" altLang="ja-JP" sz="32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For </a:t>
            </a:r>
            <a:r>
              <a:rPr lang="nn-NO" altLang="ja-JP" sz="32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K=0</a:t>
            </a:r>
            <a:r>
              <a:rPr lang="nn-NO" altLang="ja-JP" sz="32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To </a:t>
            </a:r>
            <a:r>
              <a:rPr lang="nn-NO" altLang="ja-JP" sz="32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360</a:t>
            </a:r>
            <a:r>
              <a:rPr lang="nn-NO" altLang="ja-JP" sz="32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 Step </a:t>
            </a:r>
            <a:r>
              <a:rPr lang="nn-NO" altLang="ja-JP" sz="3200" b="1">
                <a:solidFill>
                  <a:srgbClr val="FFFF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1</a:t>
            </a:r>
          </a:p>
          <a:p>
            <a:pPr>
              <a:lnSpc>
                <a:spcPts val="3000"/>
              </a:lnSpc>
            </a:pPr>
            <a:endParaRPr lang="nn-NO" altLang="ja-JP" sz="3200" b="1">
              <a:solidFill>
                <a:schemeClr val="bg1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3000"/>
              </a:lnSpc>
            </a:pPr>
            <a:endParaRPr lang="nn-NO" altLang="ja-JP" sz="3200" b="1">
              <a:solidFill>
                <a:schemeClr val="bg1"/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pPr>
              <a:lnSpc>
                <a:spcPts val="3000"/>
              </a:lnSpc>
            </a:pPr>
            <a:r>
              <a:rPr lang="nn-NO" altLang="ja-JP" sz="3200" b="1">
                <a:solidFill>
                  <a:schemeClr val="bg1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Next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86A09C2-686A-A518-AB0C-B6A77897848F}"/>
              </a:ext>
            </a:extLst>
          </p:cNvPr>
          <p:cNvSpPr txBox="1"/>
          <p:nvPr/>
        </p:nvSpPr>
        <p:spPr>
          <a:xfrm>
            <a:off x="1976474" y="310123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013FDEA8-FF54-8557-58C7-D03397CB6E97}"/>
              </a:ext>
            </a:extLst>
          </p:cNvPr>
          <p:cNvSpPr/>
          <p:nvPr/>
        </p:nvSpPr>
        <p:spPr>
          <a:xfrm>
            <a:off x="2296885" y="2431655"/>
            <a:ext cx="899882" cy="1155327"/>
          </a:xfrm>
          <a:prstGeom prst="arc">
            <a:avLst>
              <a:gd name="adj1" fmla="val 1760010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B2C959C-5617-D84B-C081-4069AA18C6B0}"/>
              </a:ext>
            </a:extLst>
          </p:cNvPr>
          <p:cNvSpPr/>
          <p:nvPr/>
        </p:nvSpPr>
        <p:spPr>
          <a:xfrm>
            <a:off x="478969" y="1029602"/>
            <a:ext cx="3960000" cy="3960000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3E6FBA-578E-6E74-9712-B102FAC917DC}"/>
              </a:ext>
            </a:extLst>
          </p:cNvPr>
          <p:cNvCxnSpPr/>
          <p:nvPr/>
        </p:nvCxnSpPr>
        <p:spPr>
          <a:xfrm>
            <a:off x="166912" y="3007054"/>
            <a:ext cx="461554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8E1289A-3C9B-ADEF-FCC5-3C6D2B83E505}"/>
              </a:ext>
            </a:extLst>
          </p:cNvPr>
          <p:cNvCxnSpPr>
            <a:cxnSpLocks/>
          </p:cNvCxnSpPr>
          <p:nvPr/>
        </p:nvCxnSpPr>
        <p:spPr>
          <a:xfrm>
            <a:off x="2456546" y="884293"/>
            <a:ext cx="0" cy="424800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7BBBA24-F611-7383-34DE-548D4F2AE2FB}"/>
              </a:ext>
            </a:extLst>
          </p:cNvPr>
          <p:cNvGrpSpPr/>
          <p:nvPr/>
        </p:nvGrpSpPr>
        <p:grpSpPr>
          <a:xfrm>
            <a:off x="492260" y="3007054"/>
            <a:ext cx="1964286" cy="689321"/>
            <a:chOff x="4220027" y="3012659"/>
            <a:chExt cx="1964286" cy="689321"/>
          </a:xfrm>
        </p:grpSpPr>
        <p:sp>
          <p:nvSpPr>
            <p:cNvPr id="14" name="右中かっこ 13">
              <a:extLst>
                <a:ext uri="{FF2B5EF4-FFF2-40B4-BE49-F238E27FC236}">
                  <a16:creationId xmlns:a16="http://schemas.microsoft.com/office/drawing/2014/main" id="{0A7D8A44-7DCA-2CD5-2A8B-E7489AFD9878}"/>
                </a:ext>
              </a:extLst>
            </p:cNvPr>
            <p:cNvSpPr/>
            <p:nvPr/>
          </p:nvSpPr>
          <p:spPr>
            <a:xfrm rot="5400000">
              <a:off x="5065061" y="2167625"/>
              <a:ext cx="274218" cy="196428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B87856-0EF4-2FDC-D7F9-CD8786DFDDCC}"/>
                </a:ext>
              </a:extLst>
            </p:cNvPr>
            <p:cNvSpPr txBox="1"/>
            <p:nvPr/>
          </p:nvSpPr>
          <p:spPr>
            <a:xfrm>
              <a:off x="4694062" y="324031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半径１</a:t>
              </a: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9B98602-C6C0-8B76-2C6F-FE37357600AF}"/>
              </a:ext>
            </a:extLst>
          </p:cNvPr>
          <p:cNvCxnSpPr>
            <a:endCxn id="3" idx="7"/>
          </p:cNvCxnSpPr>
          <p:nvPr/>
        </p:nvCxnSpPr>
        <p:spPr>
          <a:xfrm flipV="1">
            <a:off x="2456546" y="1609531"/>
            <a:ext cx="1402494" cy="13975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543A1D-3871-5EFD-4114-133378013A75}"/>
              </a:ext>
            </a:extLst>
          </p:cNvPr>
          <p:cNvSpPr txBox="1"/>
          <p:nvPr/>
        </p:nvSpPr>
        <p:spPr>
          <a:xfrm>
            <a:off x="3065929" y="24283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Ｋ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873B73A-1AA9-C8DE-CB78-1AE75DD15470}"/>
              </a:ext>
            </a:extLst>
          </p:cNvPr>
          <p:cNvSpPr/>
          <p:nvPr/>
        </p:nvSpPr>
        <p:spPr>
          <a:xfrm>
            <a:off x="3806373" y="1559255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6B8E4B-79F6-EBB2-7628-C54392835F1D}"/>
              </a:ext>
            </a:extLst>
          </p:cNvPr>
          <p:cNvSpPr txBox="1"/>
          <p:nvPr/>
        </p:nvSpPr>
        <p:spPr>
          <a:xfrm>
            <a:off x="3667134" y="985068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座標 </a:t>
            </a:r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X=Cos(K)</a:t>
            </a:r>
          </a:p>
          <a:p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  Y=Sin(K)</a:t>
            </a:r>
            <a:endParaRPr kumimoji="1" lang="ja-JP" altLang="en-US" sz="32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FA87086-5A8D-726A-D7FB-6E54F2E9AE1D}"/>
              </a:ext>
            </a:extLst>
          </p:cNvPr>
          <p:cNvSpPr/>
          <p:nvPr/>
        </p:nvSpPr>
        <p:spPr>
          <a:xfrm rot="14561153">
            <a:off x="1408811" y="3768288"/>
            <a:ext cx="691892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A05C21D-9242-C52E-5D85-011C0FC1AD63}"/>
              </a:ext>
            </a:extLst>
          </p:cNvPr>
          <p:cNvSpPr txBox="1"/>
          <p:nvPr/>
        </p:nvSpPr>
        <p:spPr>
          <a:xfrm>
            <a:off x="1976474" y="310123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19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013FDEA8-FF54-8557-58C7-D03397CB6E97}"/>
              </a:ext>
            </a:extLst>
          </p:cNvPr>
          <p:cNvSpPr/>
          <p:nvPr/>
        </p:nvSpPr>
        <p:spPr>
          <a:xfrm>
            <a:off x="2296885" y="2431655"/>
            <a:ext cx="899882" cy="1155327"/>
          </a:xfrm>
          <a:prstGeom prst="arc">
            <a:avLst>
              <a:gd name="adj1" fmla="val 1760010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B2C959C-5617-D84B-C081-4069AA18C6B0}"/>
              </a:ext>
            </a:extLst>
          </p:cNvPr>
          <p:cNvSpPr/>
          <p:nvPr/>
        </p:nvSpPr>
        <p:spPr>
          <a:xfrm>
            <a:off x="478969" y="1029602"/>
            <a:ext cx="3960000" cy="3960000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3E6FBA-578E-6E74-9712-B102FAC917DC}"/>
              </a:ext>
            </a:extLst>
          </p:cNvPr>
          <p:cNvCxnSpPr/>
          <p:nvPr/>
        </p:nvCxnSpPr>
        <p:spPr>
          <a:xfrm>
            <a:off x="166912" y="3007054"/>
            <a:ext cx="461554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8E1289A-3C9B-ADEF-FCC5-3C6D2B83E505}"/>
              </a:ext>
            </a:extLst>
          </p:cNvPr>
          <p:cNvCxnSpPr>
            <a:cxnSpLocks/>
          </p:cNvCxnSpPr>
          <p:nvPr/>
        </p:nvCxnSpPr>
        <p:spPr>
          <a:xfrm>
            <a:off x="2456546" y="884293"/>
            <a:ext cx="0" cy="424800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7BBBA24-F611-7383-34DE-548D4F2AE2FB}"/>
              </a:ext>
            </a:extLst>
          </p:cNvPr>
          <p:cNvGrpSpPr/>
          <p:nvPr/>
        </p:nvGrpSpPr>
        <p:grpSpPr>
          <a:xfrm>
            <a:off x="492260" y="3007054"/>
            <a:ext cx="1964286" cy="709512"/>
            <a:chOff x="4220027" y="3012659"/>
            <a:chExt cx="1964286" cy="709512"/>
          </a:xfrm>
        </p:grpSpPr>
        <p:sp>
          <p:nvSpPr>
            <p:cNvPr id="14" name="右中かっこ 13">
              <a:extLst>
                <a:ext uri="{FF2B5EF4-FFF2-40B4-BE49-F238E27FC236}">
                  <a16:creationId xmlns:a16="http://schemas.microsoft.com/office/drawing/2014/main" id="{0A7D8A44-7DCA-2CD5-2A8B-E7489AFD9878}"/>
                </a:ext>
              </a:extLst>
            </p:cNvPr>
            <p:cNvSpPr/>
            <p:nvPr/>
          </p:nvSpPr>
          <p:spPr>
            <a:xfrm rot="5400000">
              <a:off x="5065061" y="2167625"/>
              <a:ext cx="274218" cy="196428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B87856-0EF4-2FDC-D7F9-CD8786DFDDCC}"/>
                </a:ext>
              </a:extLst>
            </p:cNvPr>
            <p:cNvSpPr txBox="1"/>
            <p:nvPr/>
          </p:nvSpPr>
          <p:spPr>
            <a:xfrm>
              <a:off x="4583344" y="3260506"/>
              <a:ext cx="1343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半径</a:t>
              </a:r>
              <a:r>
                <a:rPr kumimoji="1" lang="en-US" altLang="ja-JP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150</a:t>
              </a:r>
              <a:endParaRPr kumimoji="1" lang="ja-JP" altLang="en-US" sz="24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9B98602-C6C0-8B76-2C6F-FE37357600AF}"/>
              </a:ext>
            </a:extLst>
          </p:cNvPr>
          <p:cNvCxnSpPr>
            <a:endCxn id="3" idx="7"/>
          </p:cNvCxnSpPr>
          <p:nvPr/>
        </p:nvCxnSpPr>
        <p:spPr>
          <a:xfrm flipV="1">
            <a:off x="2456546" y="1609531"/>
            <a:ext cx="1402494" cy="13975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543A1D-3871-5EFD-4114-133378013A75}"/>
              </a:ext>
            </a:extLst>
          </p:cNvPr>
          <p:cNvSpPr txBox="1"/>
          <p:nvPr/>
        </p:nvSpPr>
        <p:spPr>
          <a:xfrm>
            <a:off x="3065929" y="24283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Ｋ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873B73A-1AA9-C8DE-CB78-1AE75DD15470}"/>
              </a:ext>
            </a:extLst>
          </p:cNvPr>
          <p:cNvSpPr/>
          <p:nvPr/>
        </p:nvSpPr>
        <p:spPr>
          <a:xfrm>
            <a:off x="3806373" y="1559255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6B8E4B-79F6-EBB2-7628-C54392835F1D}"/>
              </a:ext>
            </a:extLst>
          </p:cNvPr>
          <p:cNvSpPr txBox="1"/>
          <p:nvPr/>
        </p:nvSpPr>
        <p:spPr>
          <a:xfrm>
            <a:off x="3667134" y="985068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座標 </a:t>
            </a:r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X=Cos(K)</a:t>
            </a:r>
          </a:p>
          <a:p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  Y=Sin(K)</a:t>
            </a:r>
            <a:endParaRPr kumimoji="1" lang="ja-JP" altLang="en-US" sz="32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FA87086-5A8D-726A-D7FB-6E54F2E9AE1D}"/>
              </a:ext>
            </a:extLst>
          </p:cNvPr>
          <p:cNvSpPr/>
          <p:nvPr/>
        </p:nvSpPr>
        <p:spPr>
          <a:xfrm rot="14561153">
            <a:off x="1408811" y="3768288"/>
            <a:ext cx="691892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201997-75DF-B86E-87DB-A98B8E59E3DC}"/>
              </a:ext>
            </a:extLst>
          </p:cNvPr>
          <p:cNvSpPr txBox="1"/>
          <p:nvPr/>
        </p:nvSpPr>
        <p:spPr>
          <a:xfrm>
            <a:off x="6312157" y="98418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*150</a:t>
            </a:r>
          </a:p>
          <a:p>
            <a:r>
              <a:rPr kumimoji="1" lang="en-US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*150</a:t>
            </a:r>
            <a:endParaRPr kumimoji="1" lang="ja-JP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555D78-91CF-35A8-E301-19128117D332}"/>
              </a:ext>
            </a:extLst>
          </p:cNvPr>
          <p:cNvSpPr txBox="1"/>
          <p:nvPr/>
        </p:nvSpPr>
        <p:spPr>
          <a:xfrm>
            <a:off x="1976474" y="310123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7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013FDEA8-FF54-8557-58C7-D03397CB6E97}"/>
              </a:ext>
            </a:extLst>
          </p:cNvPr>
          <p:cNvSpPr/>
          <p:nvPr/>
        </p:nvSpPr>
        <p:spPr>
          <a:xfrm>
            <a:off x="2296885" y="2431655"/>
            <a:ext cx="899882" cy="1155327"/>
          </a:xfrm>
          <a:prstGeom prst="arc">
            <a:avLst>
              <a:gd name="adj1" fmla="val 17600109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B2C959C-5617-D84B-C081-4069AA18C6B0}"/>
              </a:ext>
            </a:extLst>
          </p:cNvPr>
          <p:cNvSpPr/>
          <p:nvPr/>
        </p:nvSpPr>
        <p:spPr>
          <a:xfrm>
            <a:off x="478969" y="1029602"/>
            <a:ext cx="3960000" cy="3960000"/>
          </a:xfrm>
          <a:prstGeom prst="ellipse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E3E6FBA-578E-6E74-9712-B102FAC917DC}"/>
              </a:ext>
            </a:extLst>
          </p:cNvPr>
          <p:cNvCxnSpPr/>
          <p:nvPr/>
        </p:nvCxnSpPr>
        <p:spPr>
          <a:xfrm>
            <a:off x="166912" y="3007054"/>
            <a:ext cx="4615543" cy="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C8E1289A-3C9B-ADEF-FCC5-3C6D2B83E505}"/>
              </a:ext>
            </a:extLst>
          </p:cNvPr>
          <p:cNvCxnSpPr>
            <a:cxnSpLocks/>
          </p:cNvCxnSpPr>
          <p:nvPr/>
        </p:nvCxnSpPr>
        <p:spPr>
          <a:xfrm>
            <a:off x="2456546" y="884293"/>
            <a:ext cx="0" cy="4248000"/>
          </a:xfrm>
          <a:prstGeom prst="line">
            <a:avLst/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7BBBA24-F611-7383-34DE-548D4F2AE2FB}"/>
              </a:ext>
            </a:extLst>
          </p:cNvPr>
          <p:cNvGrpSpPr/>
          <p:nvPr/>
        </p:nvGrpSpPr>
        <p:grpSpPr>
          <a:xfrm>
            <a:off x="492260" y="3007054"/>
            <a:ext cx="1964286" cy="709512"/>
            <a:chOff x="4220027" y="3012659"/>
            <a:chExt cx="1964286" cy="709512"/>
          </a:xfrm>
        </p:grpSpPr>
        <p:sp>
          <p:nvSpPr>
            <p:cNvPr id="14" name="右中かっこ 13">
              <a:extLst>
                <a:ext uri="{FF2B5EF4-FFF2-40B4-BE49-F238E27FC236}">
                  <a16:creationId xmlns:a16="http://schemas.microsoft.com/office/drawing/2014/main" id="{0A7D8A44-7DCA-2CD5-2A8B-E7489AFD9878}"/>
                </a:ext>
              </a:extLst>
            </p:cNvPr>
            <p:cNvSpPr/>
            <p:nvPr/>
          </p:nvSpPr>
          <p:spPr>
            <a:xfrm rot="5400000">
              <a:off x="5065061" y="2167625"/>
              <a:ext cx="274218" cy="196428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90B87856-0EF4-2FDC-D7F9-CD8786DFDDCC}"/>
                </a:ext>
              </a:extLst>
            </p:cNvPr>
            <p:cNvSpPr txBox="1"/>
            <p:nvPr/>
          </p:nvSpPr>
          <p:spPr>
            <a:xfrm>
              <a:off x="4583344" y="3260506"/>
              <a:ext cx="1343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半径</a:t>
              </a:r>
              <a:r>
                <a:rPr kumimoji="1" lang="en-US" altLang="ja-JP" sz="2400" b="1">
                  <a:solidFill>
                    <a:srgbClr val="FF00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150</a:t>
              </a:r>
              <a:endParaRPr kumimoji="1" lang="ja-JP" altLang="en-US" sz="2400" b="1">
                <a:solidFill>
                  <a:srgbClr val="FF00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69B98602-C6C0-8B76-2C6F-FE37357600AF}"/>
              </a:ext>
            </a:extLst>
          </p:cNvPr>
          <p:cNvCxnSpPr>
            <a:endCxn id="3" idx="7"/>
          </p:cNvCxnSpPr>
          <p:nvPr/>
        </p:nvCxnSpPr>
        <p:spPr>
          <a:xfrm flipV="1">
            <a:off x="2456546" y="1609531"/>
            <a:ext cx="1402494" cy="139752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B543A1D-3871-5EFD-4114-133378013A75}"/>
              </a:ext>
            </a:extLst>
          </p:cNvPr>
          <p:cNvSpPr txBox="1"/>
          <p:nvPr/>
        </p:nvSpPr>
        <p:spPr>
          <a:xfrm>
            <a:off x="3065929" y="242838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>
                <a:solidFill>
                  <a:srgbClr val="00B0F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Ｋ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3873B73A-1AA9-C8DE-CB78-1AE75DD15470}"/>
              </a:ext>
            </a:extLst>
          </p:cNvPr>
          <p:cNvSpPr/>
          <p:nvPr/>
        </p:nvSpPr>
        <p:spPr>
          <a:xfrm>
            <a:off x="3806373" y="1559255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D6B8E4B-79F6-EBB2-7628-C54392835F1D}"/>
              </a:ext>
            </a:extLst>
          </p:cNvPr>
          <p:cNvSpPr txBox="1"/>
          <p:nvPr/>
        </p:nvSpPr>
        <p:spPr>
          <a:xfrm>
            <a:off x="3667134" y="985068"/>
            <a:ext cx="28520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座標 </a:t>
            </a:r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X=Cos(K)</a:t>
            </a:r>
          </a:p>
          <a:p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  Y=Sin(K)</a:t>
            </a:r>
            <a:endParaRPr kumimoji="1" lang="ja-JP" altLang="en-US" sz="32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2FA87086-5A8D-726A-D7FB-6E54F2E9AE1D}"/>
              </a:ext>
            </a:extLst>
          </p:cNvPr>
          <p:cNvSpPr/>
          <p:nvPr/>
        </p:nvSpPr>
        <p:spPr>
          <a:xfrm rot="14561153">
            <a:off x="2453543" y="3636616"/>
            <a:ext cx="691892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201997-75DF-B86E-87DB-A98B8E59E3DC}"/>
              </a:ext>
            </a:extLst>
          </p:cNvPr>
          <p:cNvSpPr txBox="1"/>
          <p:nvPr/>
        </p:nvSpPr>
        <p:spPr>
          <a:xfrm>
            <a:off x="6312157" y="984189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*150</a:t>
            </a:r>
          </a:p>
          <a:p>
            <a:r>
              <a:rPr kumimoji="1" lang="en-US" altLang="ja-JP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*150</a:t>
            </a:r>
            <a:endParaRPr kumimoji="1" lang="ja-JP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555D78-91CF-35A8-E301-19128117D332}"/>
              </a:ext>
            </a:extLst>
          </p:cNvPr>
          <p:cNvSpPr txBox="1"/>
          <p:nvPr/>
        </p:nvSpPr>
        <p:spPr>
          <a:xfrm>
            <a:off x="1976474" y="3101230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80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E625FD-76E6-780E-C45D-B65925AEAB9C}"/>
              </a:ext>
            </a:extLst>
          </p:cNvPr>
          <p:cNvSpPr/>
          <p:nvPr/>
        </p:nvSpPr>
        <p:spPr>
          <a:xfrm>
            <a:off x="2862000" y="1600878"/>
            <a:ext cx="3420000" cy="34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4FFE723C-CEBC-5D46-5A00-3A551310CCB9}"/>
              </a:ext>
            </a:extLst>
          </p:cNvPr>
          <p:cNvSpPr/>
          <p:nvPr/>
        </p:nvSpPr>
        <p:spPr>
          <a:xfrm>
            <a:off x="2090053" y="826878"/>
            <a:ext cx="1548000" cy="15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C5453AE-F38B-B241-DFBF-94F0EAF87DEC}"/>
              </a:ext>
            </a:extLst>
          </p:cNvPr>
          <p:cNvSpPr txBox="1"/>
          <p:nvPr/>
        </p:nvSpPr>
        <p:spPr>
          <a:xfrm>
            <a:off x="2384946" y="1594466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(0,0)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4C293E-30BD-F9C8-5B9E-2E5BF4562DE6}"/>
              </a:ext>
            </a:extLst>
          </p:cNvPr>
          <p:cNvSpPr txBox="1"/>
          <p:nvPr/>
        </p:nvSpPr>
        <p:spPr>
          <a:xfrm>
            <a:off x="6214645" y="4702755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chemeClr val="tx1">
                    <a:lumMod val="50000"/>
                  </a:schemeClr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rPr>
              <a:t>(400,400)</a:t>
            </a:r>
            <a:endParaRPr kumimoji="1" lang="ja-JP" altLang="en-US" sz="2400" b="1">
              <a:solidFill>
                <a:schemeClr val="tx1">
                  <a:lumMod val="50000"/>
                </a:schemeClr>
              </a:solidFill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B3B0C86-1AE0-8C57-0250-DC696E6BE54F}"/>
              </a:ext>
            </a:extLst>
          </p:cNvPr>
          <p:cNvGrpSpPr/>
          <p:nvPr/>
        </p:nvGrpSpPr>
        <p:grpSpPr>
          <a:xfrm>
            <a:off x="3787170" y="3256878"/>
            <a:ext cx="1569660" cy="626656"/>
            <a:chOff x="3787170" y="3256878"/>
            <a:chExt cx="1569660" cy="62665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F62BCC5-0578-1000-E7DB-3493C5B5C470}"/>
                </a:ext>
              </a:extLst>
            </p:cNvPr>
            <p:cNvSpPr/>
            <p:nvPr/>
          </p:nvSpPr>
          <p:spPr>
            <a:xfrm>
              <a:off x="4518000" y="3256878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99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409896F-4B9D-4F10-FBFA-72BBDB5921C7}"/>
                </a:ext>
              </a:extLst>
            </p:cNvPr>
            <p:cNvSpPr txBox="1"/>
            <p:nvPr/>
          </p:nvSpPr>
          <p:spPr>
            <a:xfrm>
              <a:off x="3787170" y="3421869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>
                  <a:solidFill>
                    <a:srgbClr val="0099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(200,200)</a:t>
              </a:r>
              <a:endParaRPr kumimoji="1" lang="ja-JP" altLang="en-US" sz="2400" b="1">
                <a:solidFill>
                  <a:srgbClr val="0099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sp>
        <p:nvSpPr>
          <p:cNvPr id="13" name="楕円 12">
            <a:extLst>
              <a:ext uri="{FF2B5EF4-FFF2-40B4-BE49-F238E27FC236}">
                <a16:creationId xmlns:a16="http://schemas.microsoft.com/office/drawing/2014/main" id="{F0D861EE-95FC-C4BA-0356-5774B25FC1CF}"/>
              </a:ext>
            </a:extLst>
          </p:cNvPr>
          <p:cNvSpPr/>
          <p:nvPr/>
        </p:nvSpPr>
        <p:spPr>
          <a:xfrm>
            <a:off x="2807999" y="1546878"/>
            <a:ext cx="108000" cy="108000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D8E4BBDD-91F1-A795-6D1B-A498BBD64A2D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3638053" y="1600878"/>
            <a:ext cx="933947" cy="10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452C91B-FFAB-41A0-9FC3-56965E684315}"/>
              </a:ext>
            </a:extLst>
          </p:cNvPr>
          <p:cNvCxnSpPr>
            <a:cxnSpLocks/>
            <a:stCxn id="2" idx="0"/>
          </p:cNvCxnSpPr>
          <p:nvPr/>
        </p:nvCxnSpPr>
        <p:spPr>
          <a:xfrm flipH="1">
            <a:off x="4570358" y="1600878"/>
            <a:ext cx="1642" cy="16464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楕円 19">
            <a:extLst>
              <a:ext uri="{FF2B5EF4-FFF2-40B4-BE49-F238E27FC236}">
                <a16:creationId xmlns:a16="http://schemas.microsoft.com/office/drawing/2014/main" id="{29B723A2-DFDC-1284-21EA-CC03D17D7D1E}"/>
              </a:ext>
            </a:extLst>
          </p:cNvPr>
          <p:cNvSpPr/>
          <p:nvPr/>
        </p:nvSpPr>
        <p:spPr>
          <a:xfrm>
            <a:off x="3796358" y="2536878"/>
            <a:ext cx="1548000" cy="15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A2ED521-F9B3-522C-F313-BEA5EDC118E1}"/>
              </a:ext>
            </a:extLst>
          </p:cNvPr>
          <p:cNvGrpSpPr/>
          <p:nvPr/>
        </p:nvGrpSpPr>
        <p:grpSpPr>
          <a:xfrm>
            <a:off x="4410000" y="1051801"/>
            <a:ext cx="3650426" cy="1078097"/>
            <a:chOff x="4410000" y="1051801"/>
            <a:chExt cx="3650426" cy="1078097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7B05CDB-A704-DE28-1669-6B147F0A31E3}"/>
                </a:ext>
              </a:extLst>
            </p:cNvPr>
            <p:cNvSpPr txBox="1"/>
            <p:nvPr/>
          </p:nvSpPr>
          <p:spPr>
            <a:xfrm>
              <a:off x="4410000" y="1052680"/>
              <a:ext cx="28520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座標 </a:t>
              </a:r>
              <a:r>
                <a:rPr kumimoji="1" lang="en-US" altLang="ja-JP" sz="3200" b="1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X=Cos(K)</a:t>
              </a:r>
            </a:p>
            <a:p>
              <a:r>
                <a:rPr kumimoji="1" lang="en-US" altLang="ja-JP" sz="3200" b="1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     Y=Sin(K)</a:t>
              </a:r>
              <a:endParaRPr kumimoji="1" lang="ja-JP" altLang="en-US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3C663AE-6324-80DA-72C6-2E09780E6B83}"/>
                </a:ext>
              </a:extLst>
            </p:cNvPr>
            <p:cNvSpPr txBox="1"/>
            <p:nvPr/>
          </p:nvSpPr>
          <p:spPr>
            <a:xfrm>
              <a:off x="7055023" y="1051801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*150</a:t>
              </a:r>
            </a:p>
            <a:p>
              <a:r>
                <a:rPr kumimoji="1" lang="en-US" altLang="ja-JP" sz="32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*150</a:t>
              </a:r>
              <a:endParaRPr kumimoji="1"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F3FAD3F-DC51-3E51-1476-F61EC10D4F09}"/>
              </a:ext>
            </a:extLst>
          </p:cNvPr>
          <p:cNvSpPr txBox="1"/>
          <p:nvPr/>
        </p:nvSpPr>
        <p:spPr>
          <a:xfrm>
            <a:off x="7921620" y="1051801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+200</a:t>
            </a:r>
          </a:p>
          <a:p>
            <a:r>
              <a:rPr kumimoji="1" lang="en-US" altLang="ja-JP" sz="3200" b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+200</a:t>
            </a:r>
            <a:endParaRPr kumimoji="1" lang="ja-JP" altLang="en-US" sz="32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673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2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E625FD-76E6-780E-C45D-B65925AEAB9C}"/>
              </a:ext>
            </a:extLst>
          </p:cNvPr>
          <p:cNvSpPr/>
          <p:nvPr/>
        </p:nvSpPr>
        <p:spPr>
          <a:xfrm>
            <a:off x="2862000" y="1600878"/>
            <a:ext cx="3420000" cy="3420000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786F83-4DE4-950B-6939-546874DC6E42}"/>
              </a:ext>
            </a:extLst>
          </p:cNvPr>
          <p:cNvSpPr/>
          <p:nvPr/>
        </p:nvSpPr>
        <p:spPr>
          <a:xfrm>
            <a:off x="4191000" y="1108172"/>
            <a:ext cx="631371" cy="981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F787D0D-FD15-45C8-BEDE-0519DAFD7BDF}"/>
              </a:ext>
            </a:extLst>
          </p:cNvPr>
          <p:cNvSpPr txBox="1"/>
          <p:nvPr/>
        </p:nvSpPr>
        <p:spPr>
          <a:xfrm>
            <a:off x="230263" y="209912"/>
            <a:ext cx="675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　画像処理プログラミングの基礎②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74B3AC0-A2A0-4118-BFC8-860784626DFC}"/>
              </a:ext>
            </a:extLst>
          </p:cNvPr>
          <p:cNvCxnSpPr/>
          <p:nvPr/>
        </p:nvCxnSpPr>
        <p:spPr>
          <a:xfrm>
            <a:off x="282575" y="864875"/>
            <a:ext cx="6371562" cy="15193"/>
          </a:xfrm>
          <a:prstGeom prst="line">
            <a:avLst/>
          </a:prstGeom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C1CE29A-5C2F-51FD-59A3-C42C189C38CE}"/>
              </a:ext>
            </a:extLst>
          </p:cNvPr>
          <p:cNvSpPr txBox="1"/>
          <p:nvPr/>
        </p:nvSpPr>
        <p:spPr>
          <a:xfrm>
            <a:off x="282575" y="1108172"/>
            <a:ext cx="12105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b="1">
                <a:solidFill>
                  <a:schemeClr val="accent4"/>
                </a:solidFill>
                <a:latin typeface="ＶＤ ロゴジー 太 P" panose="02000504000000000000" pitchFamily="2" charset="-128"/>
                <a:ea typeface="ＶＤ ロゴジー 太 P" panose="02000504000000000000" pitchFamily="2" charset="-128"/>
              </a:rPr>
              <a:t>三角関数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2B3B0C86-1AE0-8C57-0250-DC696E6BE54F}"/>
              </a:ext>
            </a:extLst>
          </p:cNvPr>
          <p:cNvGrpSpPr/>
          <p:nvPr/>
        </p:nvGrpSpPr>
        <p:grpSpPr>
          <a:xfrm>
            <a:off x="3787170" y="3256878"/>
            <a:ext cx="1569660" cy="626656"/>
            <a:chOff x="3787170" y="3256878"/>
            <a:chExt cx="1569660" cy="626656"/>
          </a:xfrm>
        </p:grpSpPr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AF62BCC5-0578-1000-E7DB-3493C5B5C470}"/>
                </a:ext>
              </a:extLst>
            </p:cNvPr>
            <p:cNvSpPr/>
            <p:nvPr/>
          </p:nvSpPr>
          <p:spPr>
            <a:xfrm>
              <a:off x="4518000" y="3256878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009900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409896F-4B9D-4F10-FBFA-72BBDB5921C7}"/>
                </a:ext>
              </a:extLst>
            </p:cNvPr>
            <p:cNvSpPr txBox="1"/>
            <p:nvPr/>
          </p:nvSpPr>
          <p:spPr>
            <a:xfrm>
              <a:off x="3787170" y="3421869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>
                  <a:solidFill>
                    <a:srgbClr val="009900"/>
                  </a:solidFill>
                  <a:latin typeface="Takaoゴシック" panose="020B0509000000000000" pitchFamily="49" charset="-128"/>
                  <a:ea typeface="Takaoゴシック" panose="020B0509000000000000" pitchFamily="49" charset="-128"/>
                </a:rPr>
                <a:t>(200,200)</a:t>
              </a:r>
              <a:endParaRPr kumimoji="1" lang="ja-JP" altLang="en-US" sz="2400" b="1">
                <a:solidFill>
                  <a:srgbClr val="009900"/>
                </a:solidFill>
                <a:latin typeface="Takaoゴシック" panose="020B0509000000000000" pitchFamily="49" charset="-128"/>
                <a:ea typeface="Takaoゴシック" panose="020B0509000000000000" pitchFamily="49" charset="-128"/>
              </a:endParaRPr>
            </a:p>
          </p:txBody>
        </p:sp>
      </p:grpSp>
      <p:sp>
        <p:nvSpPr>
          <p:cNvPr id="20" name="楕円 19">
            <a:extLst>
              <a:ext uri="{FF2B5EF4-FFF2-40B4-BE49-F238E27FC236}">
                <a16:creationId xmlns:a16="http://schemas.microsoft.com/office/drawing/2014/main" id="{29B723A2-DFDC-1284-21EA-CC03D17D7D1E}"/>
              </a:ext>
            </a:extLst>
          </p:cNvPr>
          <p:cNvSpPr/>
          <p:nvPr/>
        </p:nvSpPr>
        <p:spPr>
          <a:xfrm>
            <a:off x="3796358" y="2536878"/>
            <a:ext cx="1548000" cy="15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B05CDB-A704-DE28-1669-6B147F0A31E3}"/>
              </a:ext>
            </a:extLst>
          </p:cNvPr>
          <p:cNvSpPr txBox="1"/>
          <p:nvPr/>
        </p:nvSpPr>
        <p:spPr>
          <a:xfrm>
            <a:off x="1870000" y="1075967"/>
            <a:ext cx="49039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座標 </a:t>
            </a:r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X=Cos( K )*150+200</a:t>
            </a:r>
          </a:p>
          <a:p>
            <a:r>
              <a:rPr kumimoji="1" lang="en-US" altLang="ja-JP" sz="3200" b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     Y=Sin( K )*150+200</a:t>
            </a:r>
            <a:endParaRPr kumimoji="1" lang="ja-JP" altLang="en-US" sz="3200" b="1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6A01CAE-DBB7-E3D7-A041-76E4C63E3936}"/>
              </a:ext>
            </a:extLst>
          </p:cNvPr>
          <p:cNvSpPr/>
          <p:nvPr/>
        </p:nvSpPr>
        <p:spPr>
          <a:xfrm rot="13031734">
            <a:off x="4750624" y="2049820"/>
            <a:ext cx="691892" cy="449206"/>
          </a:xfrm>
          <a:prstGeom prst="rightArrow">
            <a:avLst>
              <a:gd name="adj1" fmla="val 50000"/>
              <a:gd name="adj2" fmla="val 7925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51DE4BB-03B1-73B9-81CF-4D412E08E518}"/>
              </a:ext>
            </a:extLst>
          </p:cNvPr>
          <p:cNvSpPr txBox="1"/>
          <p:nvPr/>
        </p:nvSpPr>
        <p:spPr>
          <a:xfrm>
            <a:off x="5353546" y="22845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角度</a:t>
            </a:r>
          </a:p>
        </p:txBody>
      </p:sp>
      <p:sp>
        <p:nvSpPr>
          <p:cNvPr id="7" name="左中かっこ 6">
            <a:extLst>
              <a:ext uri="{FF2B5EF4-FFF2-40B4-BE49-F238E27FC236}">
                <a16:creationId xmlns:a16="http://schemas.microsoft.com/office/drawing/2014/main" id="{886ED0CD-7941-577C-AAEA-1F2ADAF409F6}"/>
              </a:ext>
            </a:extLst>
          </p:cNvPr>
          <p:cNvSpPr/>
          <p:nvPr/>
        </p:nvSpPr>
        <p:spPr>
          <a:xfrm>
            <a:off x="6331850" y="2112672"/>
            <a:ext cx="163286" cy="918155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444CD88-43A0-46A7-941C-BB448C86F11C}"/>
              </a:ext>
            </a:extLst>
          </p:cNvPr>
          <p:cNvSpPr txBox="1"/>
          <p:nvPr/>
        </p:nvSpPr>
        <p:spPr>
          <a:xfrm>
            <a:off x="6426236" y="2033140"/>
            <a:ext cx="2646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度数表記</a:t>
            </a:r>
            <a:endParaRPr kumimoji="1" lang="en-US" altLang="ja-JP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kaoゴシック" panose="020B0509000000000000" pitchFamily="49" charset="-128"/>
              <a:ea typeface="Takaoゴシック" panose="020B0509000000000000" pitchFamily="49" charset="-128"/>
            </a:endParaRPr>
          </a:p>
          <a:p>
            <a:r>
              <a:rPr kumimoji="1" lang="ja-JP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kaoゴシック" panose="020B0509000000000000" pitchFamily="49" charset="-128"/>
                <a:ea typeface="Takaoゴシック" panose="020B0509000000000000" pitchFamily="49" charset="-128"/>
              </a:rPr>
              <a:t>ラジアン表記</a:t>
            </a:r>
          </a:p>
        </p:txBody>
      </p:sp>
    </p:spTree>
    <p:extLst>
      <p:ext uri="{BB962C8B-B14F-4D97-AF65-F5344CB8AC3E}">
        <p14:creationId xmlns:p14="http://schemas.microsoft.com/office/powerpoint/2010/main" val="31076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848</Words>
  <Application>Microsoft Office PowerPoint</Application>
  <PresentationFormat>画面に合わせる (16:9)</PresentationFormat>
  <Paragraphs>208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Arial</vt:lpstr>
      <vt:lpstr>Takaoゴシック</vt:lpstr>
      <vt:lpstr>Barlow Light</vt:lpstr>
      <vt:lpstr>Barlow</vt:lpstr>
      <vt:lpstr>メイリオ</vt:lpstr>
      <vt:lpstr>ＭＳ ゴシック</vt:lpstr>
      <vt:lpstr>ＶＤ ロゴジー 太 P</vt:lpstr>
      <vt:lpstr>Calibri</vt:lpstr>
      <vt:lpstr>Raleway Thin</vt:lpstr>
      <vt:lpstr>Gaoler template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産業・情報技術等指導者養成事業</dc:title>
  <dc:creator>MY</dc:creator>
  <cp:lastModifiedBy>MY</cp:lastModifiedBy>
  <cp:revision>179</cp:revision>
  <dcterms:modified xsi:type="dcterms:W3CDTF">2022-08-15T00:46:12Z</dcterms:modified>
</cp:coreProperties>
</file>