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333" r:id="rId2"/>
    <p:sldId id="334" r:id="rId3"/>
    <p:sldId id="335" r:id="rId4"/>
    <p:sldId id="339" r:id="rId5"/>
    <p:sldId id="342" r:id="rId6"/>
    <p:sldId id="340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41" r:id="rId17"/>
    <p:sldId id="352" r:id="rId18"/>
    <p:sldId id="353" r:id="rId19"/>
    <p:sldId id="354" r:id="rId20"/>
    <p:sldId id="355" r:id="rId21"/>
    <p:sldId id="357" r:id="rId22"/>
    <p:sldId id="358" r:id="rId23"/>
    <p:sldId id="356" r:id="rId24"/>
    <p:sldId id="359" r:id="rId25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7"/>
      <p:bold r:id="rId28"/>
      <p:italic r:id="rId29"/>
      <p:boldItalic r:id="rId30"/>
    </p:embeddedFont>
    <p:embeddedFont>
      <p:font typeface="Barlow Light" panose="00000400000000000000" pitchFamily="2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aleway Thin" pitchFamily="2" charset="0"/>
      <p:regular r:id="rId39"/>
      <p:bold r:id="rId40"/>
      <p:italic r:id="rId41"/>
      <p:boldItalic r:id="rId42"/>
    </p:embeddedFont>
    <p:embeddedFont>
      <p:font typeface="Takaoゴシック" panose="020B0509000000000000" pitchFamily="49" charset="-128"/>
      <p:regular r:id="rId43"/>
    </p:embeddedFont>
    <p:embeddedFont>
      <p:font typeface="ＶＤ ロゴジー 太 P" panose="02000504000000000000" pitchFamily="2" charset="-128"/>
      <p:regular r:id="rId44"/>
    </p:embeddedFont>
    <p:embeddedFont>
      <p:font typeface="メイリオ" panose="020B0604030504040204" pitchFamily="50" charset="-128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288" y="4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432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02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951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839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482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881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92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348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300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808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4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35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365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893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74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754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7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18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0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19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166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491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77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84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1DA582B-B3EB-5C9D-CD25-46EF63EA32DE}"/>
              </a:ext>
            </a:extLst>
          </p:cNvPr>
          <p:cNvSpPr txBox="1"/>
          <p:nvPr/>
        </p:nvSpPr>
        <p:spPr>
          <a:xfrm>
            <a:off x="1025681" y="2040934"/>
            <a:ext cx="5543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画像処理プログラミングの基礎①</a:t>
            </a:r>
          </a:p>
        </p:txBody>
      </p:sp>
      <p:grpSp>
        <p:nvGrpSpPr>
          <p:cNvPr id="111" name="Google Shape;861;p19">
            <a:extLst>
              <a:ext uri="{FF2B5EF4-FFF2-40B4-BE49-F238E27FC236}">
                <a16:creationId xmlns:a16="http://schemas.microsoft.com/office/drawing/2014/main" id="{A707841B-CF95-D54C-B77A-744025E3E328}"/>
              </a:ext>
            </a:extLst>
          </p:cNvPr>
          <p:cNvGrpSpPr/>
          <p:nvPr/>
        </p:nvGrpSpPr>
        <p:grpSpPr>
          <a:xfrm>
            <a:off x="6568687" y="1918235"/>
            <a:ext cx="2297431" cy="2787028"/>
            <a:chOff x="2533225" y="322726"/>
            <a:chExt cx="3925890" cy="4762523"/>
          </a:xfrm>
        </p:grpSpPr>
        <p:sp>
          <p:nvSpPr>
            <p:cNvPr id="112" name="Google Shape;862;p19">
              <a:extLst>
                <a:ext uri="{FF2B5EF4-FFF2-40B4-BE49-F238E27FC236}">
                  <a16:creationId xmlns:a16="http://schemas.microsoft.com/office/drawing/2014/main" id="{D666CABA-3B87-FFE5-B800-ECC5CE5D00AD}"/>
                </a:ext>
              </a:extLst>
            </p:cNvPr>
            <p:cNvSpPr/>
            <p:nvPr/>
          </p:nvSpPr>
          <p:spPr>
            <a:xfrm>
              <a:off x="3796336" y="2589414"/>
              <a:ext cx="682110" cy="393573"/>
            </a:xfrm>
            <a:custGeom>
              <a:avLst/>
              <a:gdLst/>
              <a:ahLst/>
              <a:cxnLst/>
              <a:rect l="l" t="t" r="r" b="b"/>
              <a:pathLst>
                <a:path w="682110" h="393573" extrusionOk="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63;p19">
              <a:extLst>
                <a:ext uri="{FF2B5EF4-FFF2-40B4-BE49-F238E27FC236}">
                  <a16:creationId xmlns:a16="http://schemas.microsoft.com/office/drawing/2014/main" id="{60CDC01C-8167-9B52-7A51-1AEDA38A0D6C}"/>
                </a:ext>
              </a:extLst>
            </p:cNvPr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64;p19">
              <a:extLst>
                <a:ext uri="{FF2B5EF4-FFF2-40B4-BE49-F238E27FC236}">
                  <a16:creationId xmlns:a16="http://schemas.microsoft.com/office/drawing/2014/main" id="{2CB1038A-D84E-7116-80B4-B9E23ACD0AAE}"/>
                </a:ext>
              </a:extLst>
            </p:cNvPr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65;p19">
              <a:extLst>
                <a:ext uri="{FF2B5EF4-FFF2-40B4-BE49-F238E27FC236}">
                  <a16:creationId xmlns:a16="http://schemas.microsoft.com/office/drawing/2014/main" id="{05F7D271-B175-437A-B683-F3FB1F32BA4B}"/>
                </a:ext>
              </a:extLst>
            </p:cNvPr>
            <p:cNvSpPr/>
            <p:nvPr/>
          </p:nvSpPr>
          <p:spPr>
            <a:xfrm>
              <a:off x="3833207" y="2390151"/>
              <a:ext cx="329081" cy="571404"/>
            </a:xfrm>
            <a:custGeom>
              <a:avLst/>
              <a:gdLst/>
              <a:ahLst/>
              <a:cxnLst/>
              <a:rect l="l" t="t" r="r" b="b"/>
              <a:pathLst>
                <a:path w="329081" h="571404" extrusionOk="0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66;p19">
              <a:extLst>
                <a:ext uri="{FF2B5EF4-FFF2-40B4-BE49-F238E27FC236}">
                  <a16:creationId xmlns:a16="http://schemas.microsoft.com/office/drawing/2014/main" id="{637FB36B-0FFB-EBD8-0B2C-DB03F70182B2}"/>
                </a:ext>
              </a:extLst>
            </p:cNvPr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67;p19">
              <a:extLst>
                <a:ext uri="{FF2B5EF4-FFF2-40B4-BE49-F238E27FC236}">
                  <a16:creationId xmlns:a16="http://schemas.microsoft.com/office/drawing/2014/main" id="{05825204-3EA0-4186-18D1-1980E319FD7D}"/>
                </a:ext>
              </a:extLst>
            </p:cNvPr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68;p19">
              <a:extLst>
                <a:ext uri="{FF2B5EF4-FFF2-40B4-BE49-F238E27FC236}">
                  <a16:creationId xmlns:a16="http://schemas.microsoft.com/office/drawing/2014/main" id="{765FE512-4EE5-F4C6-E1A4-4CED5722BDC8}"/>
                </a:ext>
              </a:extLst>
            </p:cNvPr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869;p19">
              <a:extLst>
                <a:ext uri="{FF2B5EF4-FFF2-40B4-BE49-F238E27FC236}">
                  <a16:creationId xmlns:a16="http://schemas.microsoft.com/office/drawing/2014/main" id="{AA7DC263-38C6-225A-5DCC-1B5293CC1A40}"/>
                </a:ext>
              </a:extLst>
            </p:cNvPr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870;p19">
              <a:extLst>
                <a:ext uri="{FF2B5EF4-FFF2-40B4-BE49-F238E27FC236}">
                  <a16:creationId xmlns:a16="http://schemas.microsoft.com/office/drawing/2014/main" id="{AFB1252B-6053-4A75-00C3-C6BAE77B91CF}"/>
                </a:ext>
              </a:extLst>
            </p:cNvPr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871;p19">
              <a:extLst>
                <a:ext uri="{FF2B5EF4-FFF2-40B4-BE49-F238E27FC236}">
                  <a16:creationId xmlns:a16="http://schemas.microsoft.com/office/drawing/2014/main" id="{9BEC9483-81EE-229D-4875-A84067E719BF}"/>
                </a:ext>
              </a:extLst>
            </p:cNvPr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872;p19">
              <a:extLst>
                <a:ext uri="{FF2B5EF4-FFF2-40B4-BE49-F238E27FC236}">
                  <a16:creationId xmlns:a16="http://schemas.microsoft.com/office/drawing/2014/main" id="{192D16C2-1978-1A9F-70F3-BE17D4E82769}"/>
                </a:ext>
              </a:extLst>
            </p:cNvPr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873;p19">
              <a:extLst>
                <a:ext uri="{FF2B5EF4-FFF2-40B4-BE49-F238E27FC236}">
                  <a16:creationId xmlns:a16="http://schemas.microsoft.com/office/drawing/2014/main" id="{B33B53F4-E458-32A8-47CB-4C9EF15E2269}"/>
                </a:ext>
              </a:extLst>
            </p:cNvPr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874;p19">
              <a:extLst>
                <a:ext uri="{FF2B5EF4-FFF2-40B4-BE49-F238E27FC236}">
                  <a16:creationId xmlns:a16="http://schemas.microsoft.com/office/drawing/2014/main" id="{36D9573F-ED48-D90E-5F80-6E8B18651FFE}"/>
                </a:ext>
              </a:extLst>
            </p:cNvPr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875;p19">
              <a:extLst>
                <a:ext uri="{FF2B5EF4-FFF2-40B4-BE49-F238E27FC236}">
                  <a16:creationId xmlns:a16="http://schemas.microsoft.com/office/drawing/2014/main" id="{ACE2318C-D12F-36F7-E130-8624979DCD63}"/>
                </a:ext>
              </a:extLst>
            </p:cNvPr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876;p19">
              <a:extLst>
                <a:ext uri="{FF2B5EF4-FFF2-40B4-BE49-F238E27FC236}">
                  <a16:creationId xmlns:a16="http://schemas.microsoft.com/office/drawing/2014/main" id="{EE19F89F-1134-99C0-2E81-58EE406F1700}"/>
                </a:ext>
              </a:extLst>
            </p:cNvPr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877;p19">
              <a:extLst>
                <a:ext uri="{FF2B5EF4-FFF2-40B4-BE49-F238E27FC236}">
                  <a16:creationId xmlns:a16="http://schemas.microsoft.com/office/drawing/2014/main" id="{B2C27D26-A487-2F49-11BB-2CA595BDE315}"/>
                </a:ext>
              </a:extLst>
            </p:cNvPr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78;p19">
              <a:extLst>
                <a:ext uri="{FF2B5EF4-FFF2-40B4-BE49-F238E27FC236}">
                  <a16:creationId xmlns:a16="http://schemas.microsoft.com/office/drawing/2014/main" id="{0CCE90A2-A927-FD93-902C-2CE32AA982CE}"/>
                </a:ext>
              </a:extLst>
            </p:cNvPr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79;p19">
              <a:extLst>
                <a:ext uri="{FF2B5EF4-FFF2-40B4-BE49-F238E27FC236}">
                  <a16:creationId xmlns:a16="http://schemas.microsoft.com/office/drawing/2014/main" id="{198E0676-8220-5D8E-93C9-0B08271389C5}"/>
                </a:ext>
              </a:extLst>
            </p:cNvPr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80;p19">
              <a:extLst>
                <a:ext uri="{FF2B5EF4-FFF2-40B4-BE49-F238E27FC236}">
                  <a16:creationId xmlns:a16="http://schemas.microsoft.com/office/drawing/2014/main" id="{281E1E86-80C6-63BA-F08D-23930F6CC81E}"/>
                </a:ext>
              </a:extLst>
            </p:cNvPr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81;p19">
              <a:extLst>
                <a:ext uri="{FF2B5EF4-FFF2-40B4-BE49-F238E27FC236}">
                  <a16:creationId xmlns:a16="http://schemas.microsoft.com/office/drawing/2014/main" id="{037A1D97-2110-46E2-FCA4-42C88A074F8C}"/>
                </a:ext>
              </a:extLst>
            </p:cNvPr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82;p19">
              <a:extLst>
                <a:ext uri="{FF2B5EF4-FFF2-40B4-BE49-F238E27FC236}">
                  <a16:creationId xmlns:a16="http://schemas.microsoft.com/office/drawing/2014/main" id="{62A26AFF-B6FD-D42F-9272-CF96835D1DE0}"/>
                </a:ext>
              </a:extLst>
            </p:cNvPr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83;p19">
              <a:extLst>
                <a:ext uri="{FF2B5EF4-FFF2-40B4-BE49-F238E27FC236}">
                  <a16:creationId xmlns:a16="http://schemas.microsoft.com/office/drawing/2014/main" id="{6880F2B9-AF9F-28B7-88D3-0E1A501A1CB7}"/>
                </a:ext>
              </a:extLst>
            </p:cNvPr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84;p19">
              <a:extLst>
                <a:ext uri="{FF2B5EF4-FFF2-40B4-BE49-F238E27FC236}">
                  <a16:creationId xmlns:a16="http://schemas.microsoft.com/office/drawing/2014/main" id="{45586EEB-277D-7B0A-593C-C6976F3A3C95}"/>
                </a:ext>
              </a:extLst>
            </p:cNvPr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85;p19">
              <a:extLst>
                <a:ext uri="{FF2B5EF4-FFF2-40B4-BE49-F238E27FC236}">
                  <a16:creationId xmlns:a16="http://schemas.microsoft.com/office/drawing/2014/main" id="{0F8372FD-45A1-AA13-E9DE-248FEA160AB8}"/>
                </a:ext>
              </a:extLst>
            </p:cNvPr>
            <p:cNvSpPr/>
            <p:nvPr/>
          </p:nvSpPr>
          <p:spPr>
            <a:xfrm>
              <a:off x="4812185" y="2127070"/>
              <a:ext cx="353313" cy="495871"/>
            </a:xfrm>
            <a:custGeom>
              <a:avLst/>
              <a:gdLst/>
              <a:ahLst/>
              <a:cxnLst/>
              <a:rect l="l" t="t" r="r" b="b"/>
              <a:pathLst>
                <a:path w="353313" h="495871" extrusionOk="0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86;p19">
              <a:extLst>
                <a:ext uri="{FF2B5EF4-FFF2-40B4-BE49-F238E27FC236}">
                  <a16:creationId xmlns:a16="http://schemas.microsoft.com/office/drawing/2014/main" id="{F6688E31-234E-24A0-358D-EABF0826E1B4}"/>
                </a:ext>
              </a:extLst>
            </p:cNvPr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87;p19">
              <a:extLst>
                <a:ext uri="{FF2B5EF4-FFF2-40B4-BE49-F238E27FC236}">
                  <a16:creationId xmlns:a16="http://schemas.microsoft.com/office/drawing/2014/main" id="{C3D1077D-2D9B-B02D-139B-96EBBB732E72}"/>
                </a:ext>
              </a:extLst>
            </p:cNvPr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88;p19">
              <a:extLst>
                <a:ext uri="{FF2B5EF4-FFF2-40B4-BE49-F238E27FC236}">
                  <a16:creationId xmlns:a16="http://schemas.microsoft.com/office/drawing/2014/main" id="{96B6E14B-630A-4E45-942B-A34A1003EC39}"/>
                </a:ext>
              </a:extLst>
            </p:cNvPr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89;p19">
              <a:extLst>
                <a:ext uri="{FF2B5EF4-FFF2-40B4-BE49-F238E27FC236}">
                  <a16:creationId xmlns:a16="http://schemas.microsoft.com/office/drawing/2014/main" id="{17AB1449-D2EE-3F9E-5100-60FF5E5B3222}"/>
                </a:ext>
              </a:extLst>
            </p:cNvPr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90;p19">
              <a:extLst>
                <a:ext uri="{FF2B5EF4-FFF2-40B4-BE49-F238E27FC236}">
                  <a16:creationId xmlns:a16="http://schemas.microsoft.com/office/drawing/2014/main" id="{BA10C417-2283-0A52-7106-1A20773CCBCC}"/>
                </a:ext>
              </a:extLst>
            </p:cNvPr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91;p19">
              <a:extLst>
                <a:ext uri="{FF2B5EF4-FFF2-40B4-BE49-F238E27FC236}">
                  <a16:creationId xmlns:a16="http://schemas.microsoft.com/office/drawing/2014/main" id="{F7EDA5A4-AC19-537D-0716-BB2F110935D6}"/>
                </a:ext>
              </a:extLst>
            </p:cNvPr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92;p19">
              <a:extLst>
                <a:ext uri="{FF2B5EF4-FFF2-40B4-BE49-F238E27FC236}">
                  <a16:creationId xmlns:a16="http://schemas.microsoft.com/office/drawing/2014/main" id="{11D6DABA-83C5-87F6-D8DF-53279CA57295}"/>
                </a:ext>
              </a:extLst>
            </p:cNvPr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93;p19">
              <a:extLst>
                <a:ext uri="{FF2B5EF4-FFF2-40B4-BE49-F238E27FC236}">
                  <a16:creationId xmlns:a16="http://schemas.microsoft.com/office/drawing/2014/main" id="{F2C526BB-F8D3-799B-FA07-91CD246F27CF}"/>
                </a:ext>
              </a:extLst>
            </p:cNvPr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94;p19">
              <a:extLst>
                <a:ext uri="{FF2B5EF4-FFF2-40B4-BE49-F238E27FC236}">
                  <a16:creationId xmlns:a16="http://schemas.microsoft.com/office/drawing/2014/main" id="{3CFC2EB7-EB9C-8E75-1E60-9CF04FDF7E10}"/>
                </a:ext>
              </a:extLst>
            </p:cNvPr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95;p19">
              <a:extLst>
                <a:ext uri="{FF2B5EF4-FFF2-40B4-BE49-F238E27FC236}">
                  <a16:creationId xmlns:a16="http://schemas.microsoft.com/office/drawing/2014/main" id="{E03D2495-B6E3-3C42-52B2-004C55ACABBB}"/>
                </a:ext>
              </a:extLst>
            </p:cNvPr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96;p19">
              <a:extLst>
                <a:ext uri="{FF2B5EF4-FFF2-40B4-BE49-F238E27FC236}">
                  <a16:creationId xmlns:a16="http://schemas.microsoft.com/office/drawing/2014/main" id="{C3945D2D-3592-D313-8268-D4A7DE8D7259}"/>
                </a:ext>
              </a:extLst>
            </p:cNvPr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97;p19">
              <a:extLst>
                <a:ext uri="{FF2B5EF4-FFF2-40B4-BE49-F238E27FC236}">
                  <a16:creationId xmlns:a16="http://schemas.microsoft.com/office/drawing/2014/main" id="{70B93050-3C4A-3054-1CAA-CDE78259E498}"/>
                </a:ext>
              </a:extLst>
            </p:cNvPr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98;p19">
              <a:extLst>
                <a:ext uri="{FF2B5EF4-FFF2-40B4-BE49-F238E27FC236}">
                  <a16:creationId xmlns:a16="http://schemas.microsoft.com/office/drawing/2014/main" id="{C59AFA5C-A386-1E2F-60E6-6315F7D889A4}"/>
                </a:ext>
              </a:extLst>
            </p:cNvPr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99;p19">
              <a:extLst>
                <a:ext uri="{FF2B5EF4-FFF2-40B4-BE49-F238E27FC236}">
                  <a16:creationId xmlns:a16="http://schemas.microsoft.com/office/drawing/2014/main" id="{564FB02B-7B4D-DB5F-5D1E-E94FFC523253}"/>
                </a:ext>
              </a:extLst>
            </p:cNvPr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900;p19">
              <a:extLst>
                <a:ext uri="{FF2B5EF4-FFF2-40B4-BE49-F238E27FC236}">
                  <a16:creationId xmlns:a16="http://schemas.microsoft.com/office/drawing/2014/main" id="{87EB2C1D-5D88-3882-2B66-D6E7C64E18CB}"/>
                </a:ext>
              </a:extLst>
            </p:cNvPr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901;p19">
              <a:extLst>
                <a:ext uri="{FF2B5EF4-FFF2-40B4-BE49-F238E27FC236}">
                  <a16:creationId xmlns:a16="http://schemas.microsoft.com/office/drawing/2014/main" id="{A9A58EC9-ACA4-60C1-682B-590343494847}"/>
                </a:ext>
              </a:extLst>
            </p:cNvPr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902;p19">
              <a:extLst>
                <a:ext uri="{FF2B5EF4-FFF2-40B4-BE49-F238E27FC236}">
                  <a16:creationId xmlns:a16="http://schemas.microsoft.com/office/drawing/2014/main" id="{B056C8B5-07E7-EC2F-4E00-ECE2130C7225}"/>
                </a:ext>
              </a:extLst>
            </p:cNvPr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903;p19">
              <a:extLst>
                <a:ext uri="{FF2B5EF4-FFF2-40B4-BE49-F238E27FC236}">
                  <a16:creationId xmlns:a16="http://schemas.microsoft.com/office/drawing/2014/main" id="{02AECB9C-5963-D611-A384-D78DB029C176}"/>
                </a:ext>
              </a:extLst>
            </p:cNvPr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904;p19">
              <a:extLst>
                <a:ext uri="{FF2B5EF4-FFF2-40B4-BE49-F238E27FC236}">
                  <a16:creationId xmlns:a16="http://schemas.microsoft.com/office/drawing/2014/main" id="{316E39BF-710E-C84D-FB88-AA1D211D39D5}"/>
                </a:ext>
              </a:extLst>
            </p:cNvPr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" name="Google Shape;905;p19">
              <a:extLst>
                <a:ext uri="{FF2B5EF4-FFF2-40B4-BE49-F238E27FC236}">
                  <a16:creationId xmlns:a16="http://schemas.microsoft.com/office/drawing/2014/main" id="{2300C211-3FD0-BB02-FC94-8B885B3D1B19}"/>
                </a:ext>
              </a:extLst>
            </p:cNvPr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237" name="Google Shape;906;p19">
                <a:extLst>
                  <a:ext uri="{FF2B5EF4-FFF2-40B4-BE49-F238E27FC236}">
                    <a16:creationId xmlns:a16="http://schemas.microsoft.com/office/drawing/2014/main" id="{D60570BE-2983-A3BA-FEE6-B60F85BBCEF4}"/>
                  </a:ext>
                </a:extLst>
              </p:cNvPr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907;p19">
                <a:extLst>
                  <a:ext uri="{FF2B5EF4-FFF2-40B4-BE49-F238E27FC236}">
                    <a16:creationId xmlns:a16="http://schemas.microsoft.com/office/drawing/2014/main" id="{CB6C1227-5B4B-833D-FD67-C017870913E7}"/>
                  </a:ext>
                </a:extLst>
              </p:cNvPr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908;p19">
                <a:extLst>
                  <a:ext uri="{FF2B5EF4-FFF2-40B4-BE49-F238E27FC236}">
                    <a16:creationId xmlns:a16="http://schemas.microsoft.com/office/drawing/2014/main" id="{A2D60A2B-273B-EFD8-A16A-D9B56A640F8F}"/>
                  </a:ext>
                </a:extLst>
              </p:cNvPr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909;p19">
                <a:extLst>
                  <a:ext uri="{FF2B5EF4-FFF2-40B4-BE49-F238E27FC236}">
                    <a16:creationId xmlns:a16="http://schemas.microsoft.com/office/drawing/2014/main" id="{EA313B1D-4D48-9A34-7A12-CB70A54255E7}"/>
                  </a:ext>
                </a:extLst>
              </p:cNvPr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910;p19">
                <a:extLst>
                  <a:ext uri="{FF2B5EF4-FFF2-40B4-BE49-F238E27FC236}">
                    <a16:creationId xmlns:a16="http://schemas.microsoft.com/office/drawing/2014/main" id="{CCD21F47-D704-7EE3-886D-0DB296952E99}"/>
                  </a:ext>
                </a:extLst>
              </p:cNvPr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911;p19">
                <a:extLst>
                  <a:ext uri="{FF2B5EF4-FFF2-40B4-BE49-F238E27FC236}">
                    <a16:creationId xmlns:a16="http://schemas.microsoft.com/office/drawing/2014/main" id="{5D0E6028-6DB1-04AB-8A01-C6677B0AB978}"/>
                  </a:ext>
                </a:extLst>
              </p:cNvPr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912;p19">
                <a:extLst>
                  <a:ext uri="{FF2B5EF4-FFF2-40B4-BE49-F238E27FC236}">
                    <a16:creationId xmlns:a16="http://schemas.microsoft.com/office/drawing/2014/main" id="{D3BAF13D-A4BB-71CB-A5BD-AD0FFCFE4BA5}"/>
                  </a:ext>
                </a:extLst>
              </p:cNvPr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913;p19">
                <a:extLst>
                  <a:ext uri="{FF2B5EF4-FFF2-40B4-BE49-F238E27FC236}">
                    <a16:creationId xmlns:a16="http://schemas.microsoft.com/office/drawing/2014/main" id="{742470B6-FFC9-C4D7-4C34-8F478C2085AF}"/>
                  </a:ext>
                </a:extLst>
              </p:cNvPr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8" name="Google Shape;914;p19">
              <a:extLst>
                <a:ext uri="{FF2B5EF4-FFF2-40B4-BE49-F238E27FC236}">
                  <a16:creationId xmlns:a16="http://schemas.microsoft.com/office/drawing/2014/main" id="{56F66D30-15CF-DB98-C800-4B22172833DE}"/>
                </a:ext>
              </a:extLst>
            </p:cNvPr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915;p19">
              <a:extLst>
                <a:ext uri="{FF2B5EF4-FFF2-40B4-BE49-F238E27FC236}">
                  <a16:creationId xmlns:a16="http://schemas.microsoft.com/office/drawing/2014/main" id="{1C04BD76-609D-4CD0-50C5-A29951170A2B}"/>
                </a:ext>
              </a:extLst>
            </p:cNvPr>
            <p:cNvSpPr/>
            <p:nvPr/>
          </p:nvSpPr>
          <p:spPr>
            <a:xfrm>
              <a:off x="5919927" y="3349699"/>
              <a:ext cx="376785" cy="648842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916;p19">
              <a:extLst>
                <a:ext uri="{FF2B5EF4-FFF2-40B4-BE49-F238E27FC236}">
                  <a16:creationId xmlns:a16="http://schemas.microsoft.com/office/drawing/2014/main" id="{5E59FE1A-724C-F8FF-53E5-5A79F0ABCE10}"/>
                </a:ext>
              </a:extLst>
            </p:cNvPr>
            <p:cNvSpPr/>
            <p:nvPr/>
          </p:nvSpPr>
          <p:spPr>
            <a:xfrm>
              <a:off x="5821952" y="3404277"/>
              <a:ext cx="376880" cy="648747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917;p19">
              <a:extLst>
                <a:ext uri="{FF2B5EF4-FFF2-40B4-BE49-F238E27FC236}">
                  <a16:creationId xmlns:a16="http://schemas.microsoft.com/office/drawing/2014/main" id="{7F4B3E71-F4AF-1D8F-F5D4-0E796ED0DA2A}"/>
                </a:ext>
              </a:extLst>
            </p:cNvPr>
            <p:cNvSpPr/>
            <p:nvPr/>
          </p:nvSpPr>
          <p:spPr>
            <a:xfrm>
              <a:off x="6151700" y="3513243"/>
              <a:ext cx="145012" cy="539781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918;p19">
              <a:extLst>
                <a:ext uri="{FF2B5EF4-FFF2-40B4-BE49-F238E27FC236}">
                  <a16:creationId xmlns:a16="http://schemas.microsoft.com/office/drawing/2014/main" id="{D1235F6C-3679-B73A-12F1-AD4444B0B1AD}"/>
                </a:ext>
              </a:extLst>
            </p:cNvPr>
            <p:cNvSpPr/>
            <p:nvPr/>
          </p:nvSpPr>
          <p:spPr>
            <a:xfrm>
              <a:off x="5869087" y="3349699"/>
              <a:ext cx="97973" cy="104584"/>
            </a:xfrm>
            <a:custGeom>
              <a:avLst/>
              <a:gdLst/>
              <a:ahLst/>
              <a:cxnLst/>
              <a:rect l="l" t="t" r="r" b="b"/>
              <a:pathLst>
                <a:path w="97973" h="104584" extrusionOk="0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919;p19">
              <a:extLst>
                <a:ext uri="{FF2B5EF4-FFF2-40B4-BE49-F238E27FC236}">
                  <a16:creationId xmlns:a16="http://schemas.microsoft.com/office/drawing/2014/main" id="{6D579440-8E91-4050-C42D-23438E8D4A54}"/>
                </a:ext>
              </a:extLst>
            </p:cNvPr>
            <p:cNvSpPr/>
            <p:nvPr/>
          </p:nvSpPr>
          <p:spPr>
            <a:xfrm>
              <a:off x="5939787" y="3382376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920;p19">
              <a:extLst>
                <a:ext uri="{FF2B5EF4-FFF2-40B4-BE49-F238E27FC236}">
                  <a16:creationId xmlns:a16="http://schemas.microsoft.com/office/drawing/2014/main" id="{D7E03126-6014-0D3C-EF01-A61A923D3DD0}"/>
                </a:ext>
              </a:extLst>
            </p:cNvPr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921;p19">
              <a:extLst>
                <a:ext uri="{FF2B5EF4-FFF2-40B4-BE49-F238E27FC236}">
                  <a16:creationId xmlns:a16="http://schemas.microsoft.com/office/drawing/2014/main" id="{35334D88-CECA-4A31-F45D-4D629A7B6B44}"/>
                </a:ext>
              </a:extLst>
            </p:cNvPr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922;p19">
              <a:extLst>
                <a:ext uri="{FF2B5EF4-FFF2-40B4-BE49-F238E27FC236}">
                  <a16:creationId xmlns:a16="http://schemas.microsoft.com/office/drawing/2014/main" id="{7FA9A621-D224-9FB2-831B-54C1DFC39FAA}"/>
                </a:ext>
              </a:extLst>
            </p:cNvPr>
            <p:cNvSpPr/>
            <p:nvPr/>
          </p:nvSpPr>
          <p:spPr>
            <a:xfrm>
              <a:off x="5480232" y="3303313"/>
              <a:ext cx="542799" cy="934592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923;p19">
              <a:extLst>
                <a:ext uri="{FF2B5EF4-FFF2-40B4-BE49-F238E27FC236}">
                  <a16:creationId xmlns:a16="http://schemas.microsoft.com/office/drawing/2014/main" id="{E9DDF379-11DE-0B13-72F8-88D4860AE9B1}"/>
                </a:ext>
              </a:extLst>
            </p:cNvPr>
            <p:cNvSpPr/>
            <p:nvPr/>
          </p:nvSpPr>
          <p:spPr>
            <a:xfrm>
              <a:off x="5339115" y="3381894"/>
              <a:ext cx="542894" cy="934592"/>
            </a:xfrm>
            <a:custGeom>
              <a:avLst/>
              <a:gdLst/>
              <a:ahLst/>
              <a:cxnLst/>
              <a:rect l="l" t="t" r="r" b="b"/>
              <a:pathLst>
                <a:path w="542894" h="934592" extrusionOk="0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924;p19">
              <a:extLst>
                <a:ext uri="{FF2B5EF4-FFF2-40B4-BE49-F238E27FC236}">
                  <a16:creationId xmlns:a16="http://schemas.microsoft.com/office/drawing/2014/main" id="{AE8480B6-198B-4771-1125-F9541B6BA406}"/>
                </a:ext>
              </a:extLst>
            </p:cNvPr>
            <p:cNvSpPr/>
            <p:nvPr/>
          </p:nvSpPr>
          <p:spPr>
            <a:xfrm>
              <a:off x="5814160" y="3538961"/>
              <a:ext cx="208871" cy="777525"/>
            </a:xfrm>
            <a:custGeom>
              <a:avLst/>
              <a:gdLst/>
              <a:ahLst/>
              <a:cxnLst/>
              <a:rect l="l" t="t" r="r" b="b"/>
              <a:pathLst>
                <a:path w="208871" h="777525" extrusionOk="0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925;p19">
              <a:extLst>
                <a:ext uri="{FF2B5EF4-FFF2-40B4-BE49-F238E27FC236}">
                  <a16:creationId xmlns:a16="http://schemas.microsoft.com/office/drawing/2014/main" id="{38E2C1A3-5AD1-68C3-276E-FDBD95946752}"/>
                </a:ext>
              </a:extLst>
            </p:cNvPr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926;p19">
              <a:extLst>
                <a:ext uri="{FF2B5EF4-FFF2-40B4-BE49-F238E27FC236}">
                  <a16:creationId xmlns:a16="http://schemas.microsoft.com/office/drawing/2014/main" id="{2D0C203A-6526-DB57-346E-5815A88C9238}"/>
                </a:ext>
              </a:extLst>
            </p:cNvPr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927;p19">
              <a:extLst>
                <a:ext uri="{FF2B5EF4-FFF2-40B4-BE49-F238E27FC236}">
                  <a16:creationId xmlns:a16="http://schemas.microsoft.com/office/drawing/2014/main" id="{B4E7159F-1A4B-2492-0264-1B6EE045C6DD}"/>
                </a:ext>
              </a:extLst>
            </p:cNvPr>
            <p:cNvSpPr/>
            <p:nvPr/>
          </p:nvSpPr>
          <p:spPr>
            <a:xfrm>
              <a:off x="5641209" y="3269779"/>
              <a:ext cx="203454" cy="206316"/>
            </a:xfrm>
            <a:custGeom>
              <a:avLst/>
              <a:gdLst/>
              <a:ahLst/>
              <a:cxnLst/>
              <a:rect l="l" t="t" r="r" b="b"/>
              <a:pathLst>
                <a:path w="203454" h="206316" extrusionOk="0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928;p19">
              <a:extLst>
                <a:ext uri="{FF2B5EF4-FFF2-40B4-BE49-F238E27FC236}">
                  <a16:creationId xmlns:a16="http://schemas.microsoft.com/office/drawing/2014/main" id="{733EBD53-2204-31F6-D6AA-6B148F041BC3}"/>
                </a:ext>
              </a:extLst>
            </p:cNvPr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929;p19">
              <a:extLst>
                <a:ext uri="{FF2B5EF4-FFF2-40B4-BE49-F238E27FC236}">
                  <a16:creationId xmlns:a16="http://schemas.microsoft.com/office/drawing/2014/main" id="{B63A4593-F968-2F28-F8AB-9E1F474176AA}"/>
                </a:ext>
              </a:extLst>
            </p:cNvPr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930;p19">
              <a:extLst>
                <a:ext uri="{FF2B5EF4-FFF2-40B4-BE49-F238E27FC236}">
                  <a16:creationId xmlns:a16="http://schemas.microsoft.com/office/drawing/2014/main" id="{6E530A48-DB91-0621-29FE-F55973E30C6A}"/>
                </a:ext>
              </a:extLst>
            </p:cNvPr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931;p19">
              <a:extLst>
                <a:ext uri="{FF2B5EF4-FFF2-40B4-BE49-F238E27FC236}">
                  <a16:creationId xmlns:a16="http://schemas.microsoft.com/office/drawing/2014/main" id="{AC012383-071E-B075-53F3-1D5619880719}"/>
                </a:ext>
              </a:extLst>
            </p:cNvPr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932;p19">
              <a:extLst>
                <a:ext uri="{FF2B5EF4-FFF2-40B4-BE49-F238E27FC236}">
                  <a16:creationId xmlns:a16="http://schemas.microsoft.com/office/drawing/2014/main" id="{BCBAB33B-E7F5-EACC-ABFB-105F6B5C05A1}"/>
                </a:ext>
              </a:extLst>
            </p:cNvPr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933;p19">
              <a:extLst>
                <a:ext uri="{FF2B5EF4-FFF2-40B4-BE49-F238E27FC236}">
                  <a16:creationId xmlns:a16="http://schemas.microsoft.com/office/drawing/2014/main" id="{91721B79-4882-AE25-D5B6-9219E27E672A}"/>
                </a:ext>
              </a:extLst>
            </p:cNvPr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934;p19">
              <a:extLst>
                <a:ext uri="{FF2B5EF4-FFF2-40B4-BE49-F238E27FC236}">
                  <a16:creationId xmlns:a16="http://schemas.microsoft.com/office/drawing/2014/main" id="{BAB8B242-C74A-08F1-BEE8-721A89BA94F0}"/>
                </a:ext>
              </a:extLst>
            </p:cNvPr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935;p19">
              <a:extLst>
                <a:ext uri="{FF2B5EF4-FFF2-40B4-BE49-F238E27FC236}">
                  <a16:creationId xmlns:a16="http://schemas.microsoft.com/office/drawing/2014/main" id="{79C543A9-CFAD-25BE-EE46-92D67EA4CCC2}"/>
                </a:ext>
              </a:extLst>
            </p:cNvPr>
            <p:cNvSpPr/>
            <p:nvPr/>
          </p:nvSpPr>
          <p:spPr>
            <a:xfrm>
              <a:off x="3606470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936;p19">
              <a:extLst>
                <a:ext uri="{FF2B5EF4-FFF2-40B4-BE49-F238E27FC236}">
                  <a16:creationId xmlns:a16="http://schemas.microsoft.com/office/drawing/2014/main" id="{B5C6207D-BBF6-BE5F-1913-E2FB024F6602}"/>
                </a:ext>
              </a:extLst>
            </p:cNvPr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937;p19">
              <a:extLst>
                <a:ext uri="{FF2B5EF4-FFF2-40B4-BE49-F238E27FC236}">
                  <a16:creationId xmlns:a16="http://schemas.microsoft.com/office/drawing/2014/main" id="{D34B1579-9031-90D8-B88F-C5983A3E5C89}"/>
                </a:ext>
              </a:extLst>
            </p:cNvPr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938;p19">
              <a:extLst>
                <a:ext uri="{FF2B5EF4-FFF2-40B4-BE49-F238E27FC236}">
                  <a16:creationId xmlns:a16="http://schemas.microsoft.com/office/drawing/2014/main" id="{1D251405-B062-1244-F43F-653BB377DB0E}"/>
                </a:ext>
              </a:extLst>
            </p:cNvPr>
            <p:cNvSpPr/>
            <p:nvPr/>
          </p:nvSpPr>
          <p:spPr>
            <a:xfrm>
              <a:off x="6262407" y="4009401"/>
              <a:ext cx="183404" cy="318420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939;p19">
              <a:extLst>
                <a:ext uri="{FF2B5EF4-FFF2-40B4-BE49-F238E27FC236}">
                  <a16:creationId xmlns:a16="http://schemas.microsoft.com/office/drawing/2014/main" id="{1D9682A2-D9FA-C93D-DF60-25FCE389826E}"/>
                </a:ext>
              </a:extLst>
            </p:cNvPr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940;p19">
              <a:extLst>
                <a:ext uri="{FF2B5EF4-FFF2-40B4-BE49-F238E27FC236}">
                  <a16:creationId xmlns:a16="http://schemas.microsoft.com/office/drawing/2014/main" id="{B567A84F-6B42-71D5-3393-90DFC250CCC7}"/>
                </a:ext>
              </a:extLst>
            </p:cNvPr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941;p19">
              <a:extLst>
                <a:ext uri="{FF2B5EF4-FFF2-40B4-BE49-F238E27FC236}">
                  <a16:creationId xmlns:a16="http://schemas.microsoft.com/office/drawing/2014/main" id="{DB5558DC-D24A-83BD-8003-AAA1BAE987A2}"/>
                </a:ext>
              </a:extLst>
            </p:cNvPr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942;p19">
              <a:extLst>
                <a:ext uri="{FF2B5EF4-FFF2-40B4-BE49-F238E27FC236}">
                  <a16:creationId xmlns:a16="http://schemas.microsoft.com/office/drawing/2014/main" id="{B7CBE113-E462-972A-F4AA-8EDEE8DD1083}"/>
                </a:ext>
              </a:extLst>
            </p:cNvPr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943;p19">
              <a:extLst>
                <a:ext uri="{FF2B5EF4-FFF2-40B4-BE49-F238E27FC236}">
                  <a16:creationId xmlns:a16="http://schemas.microsoft.com/office/drawing/2014/main" id="{13D1A458-5A9E-EABD-9F89-59832D06018B}"/>
                </a:ext>
              </a:extLst>
            </p:cNvPr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944;p19">
              <a:extLst>
                <a:ext uri="{FF2B5EF4-FFF2-40B4-BE49-F238E27FC236}">
                  <a16:creationId xmlns:a16="http://schemas.microsoft.com/office/drawing/2014/main" id="{7EB64143-EB70-8B07-641F-3E692042766E}"/>
                </a:ext>
              </a:extLst>
            </p:cNvPr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945;p19">
              <a:extLst>
                <a:ext uri="{FF2B5EF4-FFF2-40B4-BE49-F238E27FC236}">
                  <a16:creationId xmlns:a16="http://schemas.microsoft.com/office/drawing/2014/main" id="{BE722301-9D71-648A-6755-FEFE36FCE5CC}"/>
                </a:ext>
              </a:extLst>
            </p:cNvPr>
            <p:cNvSpPr/>
            <p:nvPr/>
          </p:nvSpPr>
          <p:spPr>
            <a:xfrm>
              <a:off x="3825510" y="2548837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946;p19">
              <a:extLst>
                <a:ext uri="{FF2B5EF4-FFF2-40B4-BE49-F238E27FC236}">
                  <a16:creationId xmlns:a16="http://schemas.microsoft.com/office/drawing/2014/main" id="{DE869F24-AE96-873F-570E-D3B7F12D4DD3}"/>
                </a:ext>
              </a:extLst>
            </p:cNvPr>
            <p:cNvSpPr/>
            <p:nvPr/>
          </p:nvSpPr>
          <p:spPr>
            <a:xfrm>
              <a:off x="3723640" y="2605606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947;p19">
              <a:extLst>
                <a:ext uri="{FF2B5EF4-FFF2-40B4-BE49-F238E27FC236}">
                  <a16:creationId xmlns:a16="http://schemas.microsoft.com/office/drawing/2014/main" id="{4FA37A64-F1EF-1A39-47B7-5D9BF4DE1180}"/>
                </a:ext>
              </a:extLst>
            </p:cNvPr>
            <p:cNvSpPr/>
            <p:nvPr/>
          </p:nvSpPr>
          <p:spPr>
            <a:xfrm>
              <a:off x="4066691" y="2719049"/>
              <a:ext cx="150904" cy="561498"/>
            </a:xfrm>
            <a:custGeom>
              <a:avLst/>
              <a:gdLst/>
              <a:ahLst/>
              <a:cxnLst/>
              <a:rect l="l" t="t" r="r" b="b"/>
              <a:pathLst>
                <a:path w="150904" h="561498" extrusionOk="0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948;p19">
              <a:extLst>
                <a:ext uri="{FF2B5EF4-FFF2-40B4-BE49-F238E27FC236}">
                  <a16:creationId xmlns:a16="http://schemas.microsoft.com/office/drawing/2014/main" id="{CA1B08A8-4A59-6099-40A4-C147867404A6}"/>
                </a:ext>
              </a:extLst>
            </p:cNvPr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949;p19">
              <a:extLst>
                <a:ext uri="{FF2B5EF4-FFF2-40B4-BE49-F238E27FC236}">
                  <a16:creationId xmlns:a16="http://schemas.microsoft.com/office/drawing/2014/main" id="{868B8041-6C48-E9BE-9522-34EDAE69AAAF}"/>
                </a:ext>
              </a:extLst>
            </p:cNvPr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950;p19">
              <a:extLst>
                <a:ext uri="{FF2B5EF4-FFF2-40B4-BE49-F238E27FC236}">
                  <a16:creationId xmlns:a16="http://schemas.microsoft.com/office/drawing/2014/main" id="{95C87188-8E17-5BFF-5BBD-255620A63201}"/>
                </a:ext>
              </a:extLst>
            </p:cNvPr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951;p19">
              <a:extLst>
                <a:ext uri="{FF2B5EF4-FFF2-40B4-BE49-F238E27FC236}">
                  <a16:creationId xmlns:a16="http://schemas.microsoft.com/office/drawing/2014/main" id="{24E84EC1-EA18-0B62-B27E-07D827DD2318}"/>
                </a:ext>
              </a:extLst>
            </p:cNvPr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952;p19">
              <a:extLst>
                <a:ext uri="{FF2B5EF4-FFF2-40B4-BE49-F238E27FC236}">
                  <a16:creationId xmlns:a16="http://schemas.microsoft.com/office/drawing/2014/main" id="{56BD1934-55F0-A2BB-B0C8-CD18D701A85F}"/>
                </a:ext>
              </a:extLst>
            </p:cNvPr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953;p19">
              <a:extLst>
                <a:ext uri="{FF2B5EF4-FFF2-40B4-BE49-F238E27FC236}">
                  <a16:creationId xmlns:a16="http://schemas.microsoft.com/office/drawing/2014/main" id="{6B236518-4BDA-E6BC-DA1A-844300A53302}"/>
                </a:ext>
              </a:extLst>
            </p:cNvPr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954;p19">
              <a:extLst>
                <a:ext uri="{FF2B5EF4-FFF2-40B4-BE49-F238E27FC236}">
                  <a16:creationId xmlns:a16="http://schemas.microsoft.com/office/drawing/2014/main" id="{5EB241CF-7F15-AC95-5932-8C4671A1718E}"/>
                </a:ext>
              </a:extLst>
            </p:cNvPr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955;p19">
              <a:extLst>
                <a:ext uri="{FF2B5EF4-FFF2-40B4-BE49-F238E27FC236}">
                  <a16:creationId xmlns:a16="http://schemas.microsoft.com/office/drawing/2014/main" id="{150361F6-8064-4264-6032-749C2699D3B2}"/>
                </a:ext>
              </a:extLst>
            </p:cNvPr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956;p19">
              <a:extLst>
                <a:ext uri="{FF2B5EF4-FFF2-40B4-BE49-F238E27FC236}">
                  <a16:creationId xmlns:a16="http://schemas.microsoft.com/office/drawing/2014/main" id="{CD43485A-DF66-046F-4F4C-CB22CA3E1E2B}"/>
                </a:ext>
              </a:extLst>
            </p:cNvPr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957;p19">
              <a:extLst>
                <a:ext uri="{FF2B5EF4-FFF2-40B4-BE49-F238E27FC236}">
                  <a16:creationId xmlns:a16="http://schemas.microsoft.com/office/drawing/2014/main" id="{E3D8BB80-DA07-B697-68A3-44199E16E9FE}"/>
                </a:ext>
              </a:extLst>
            </p:cNvPr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958;p19">
              <a:extLst>
                <a:ext uri="{FF2B5EF4-FFF2-40B4-BE49-F238E27FC236}">
                  <a16:creationId xmlns:a16="http://schemas.microsoft.com/office/drawing/2014/main" id="{70334CBE-2DB5-62EF-10B6-A825B4CBD78E}"/>
                </a:ext>
              </a:extLst>
            </p:cNvPr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959;p19">
              <a:extLst>
                <a:ext uri="{FF2B5EF4-FFF2-40B4-BE49-F238E27FC236}">
                  <a16:creationId xmlns:a16="http://schemas.microsoft.com/office/drawing/2014/main" id="{7033C873-102B-C37E-7CCD-AA4C4C3B2FA9}"/>
                </a:ext>
              </a:extLst>
            </p:cNvPr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960;p19">
              <a:extLst>
                <a:ext uri="{FF2B5EF4-FFF2-40B4-BE49-F238E27FC236}">
                  <a16:creationId xmlns:a16="http://schemas.microsoft.com/office/drawing/2014/main" id="{7D63F153-2F40-29F6-5597-64FAC24CFCF6}"/>
                </a:ext>
              </a:extLst>
            </p:cNvPr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961;p19">
              <a:extLst>
                <a:ext uri="{FF2B5EF4-FFF2-40B4-BE49-F238E27FC236}">
                  <a16:creationId xmlns:a16="http://schemas.microsoft.com/office/drawing/2014/main" id="{2EF55E8B-9316-9D29-0A18-F5AD1E448A00}"/>
                </a:ext>
              </a:extLst>
            </p:cNvPr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962;p19">
              <a:extLst>
                <a:ext uri="{FF2B5EF4-FFF2-40B4-BE49-F238E27FC236}">
                  <a16:creationId xmlns:a16="http://schemas.microsoft.com/office/drawing/2014/main" id="{36401D03-67F5-5B43-1475-6313D14173C6}"/>
                </a:ext>
              </a:extLst>
            </p:cNvPr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963;p19">
              <a:extLst>
                <a:ext uri="{FF2B5EF4-FFF2-40B4-BE49-F238E27FC236}">
                  <a16:creationId xmlns:a16="http://schemas.microsoft.com/office/drawing/2014/main" id="{C946B982-A35C-3C97-1AC7-0FD45F00CCA8}"/>
                </a:ext>
              </a:extLst>
            </p:cNvPr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964;p19">
              <a:extLst>
                <a:ext uri="{FF2B5EF4-FFF2-40B4-BE49-F238E27FC236}">
                  <a16:creationId xmlns:a16="http://schemas.microsoft.com/office/drawing/2014/main" id="{5834DC02-AED0-ACC5-D90D-5B291985E693}"/>
                </a:ext>
              </a:extLst>
            </p:cNvPr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9" name="Google Shape;965;p19">
              <a:extLst>
                <a:ext uri="{FF2B5EF4-FFF2-40B4-BE49-F238E27FC236}">
                  <a16:creationId xmlns:a16="http://schemas.microsoft.com/office/drawing/2014/main" id="{FE9297EA-5E77-EC80-B3B8-268A626F4BBD}"/>
                </a:ext>
              </a:extLst>
            </p:cNvPr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217" name="Google Shape;966;p19">
                <a:extLst>
                  <a:ext uri="{FF2B5EF4-FFF2-40B4-BE49-F238E27FC236}">
                    <a16:creationId xmlns:a16="http://schemas.microsoft.com/office/drawing/2014/main" id="{4295FBA6-6CCB-FC12-BC1A-FA72A23999EC}"/>
                  </a:ext>
                </a:extLst>
              </p:cNvPr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967;p19">
                <a:extLst>
                  <a:ext uri="{FF2B5EF4-FFF2-40B4-BE49-F238E27FC236}">
                    <a16:creationId xmlns:a16="http://schemas.microsoft.com/office/drawing/2014/main" id="{CAC70A22-8D0A-181D-B9B7-777F6FB2B428}"/>
                  </a:ext>
                </a:extLst>
              </p:cNvPr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968;p19">
                <a:extLst>
                  <a:ext uri="{FF2B5EF4-FFF2-40B4-BE49-F238E27FC236}">
                    <a16:creationId xmlns:a16="http://schemas.microsoft.com/office/drawing/2014/main" id="{297C5F70-667D-92CE-82F8-07836393ABF6}"/>
                  </a:ext>
                </a:extLst>
              </p:cNvPr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969;p19">
                <a:extLst>
                  <a:ext uri="{FF2B5EF4-FFF2-40B4-BE49-F238E27FC236}">
                    <a16:creationId xmlns:a16="http://schemas.microsoft.com/office/drawing/2014/main" id="{0AF92510-84C0-1CE3-0950-E1B22681B44C}"/>
                  </a:ext>
                </a:extLst>
              </p:cNvPr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970;p19">
                <a:extLst>
                  <a:ext uri="{FF2B5EF4-FFF2-40B4-BE49-F238E27FC236}">
                    <a16:creationId xmlns:a16="http://schemas.microsoft.com/office/drawing/2014/main" id="{F63DC126-68DA-C0DB-8872-C1F10F45E1C2}"/>
                  </a:ext>
                </a:extLst>
              </p:cNvPr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971;p19">
                <a:extLst>
                  <a:ext uri="{FF2B5EF4-FFF2-40B4-BE49-F238E27FC236}">
                    <a16:creationId xmlns:a16="http://schemas.microsoft.com/office/drawing/2014/main" id="{B521C14D-C110-3D17-3DB4-C31E0D39754C}"/>
                  </a:ext>
                </a:extLst>
              </p:cNvPr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972;p19">
                <a:extLst>
                  <a:ext uri="{FF2B5EF4-FFF2-40B4-BE49-F238E27FC236}">
                    <a16:creationId xmlns:a16="http://schemas.microsoft.com/office/drawing/2014/main" id="{E0964554-0118-0E51-B52E-D790B1F0DFC0}"/>
                  </a:ext>
                </a:extLst>
              </p:cNvPr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973;p19">
                <a:extLst>
                  <a:ext uri="{FF2B5EF4-FFF2-40B4-BE49-F238E27FC236}">
                    <a16:creationId xmlns:a16="http://schemas.microsoft.com/office/drawing/2014/main" id="{71F64104-0BEC-9A34-8BCC-37BF7B6186BE}"/>
                  </a:ext>
                </a:extLst>
              </p:cNvPr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974;p19">
                <a:extLst>
                  <a:ext uri="{FF2B5EF4-FFF2-40B4-BE49-F238E27FC236}">
                    <a16:creationId xmlns:a16="http://schemas.microsoft.com/office/drawing/2014/main" id="{3FA3894C-A9A6-32C2-FD43-A5D91CFD4C8F}"/>
                  </a:ext>
                </a:extLst>
              </p:cNvPr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975;p19">
                <a:extLst>
                  <a:ext uri="{FF2B5EF4-FFF2-40B4-BE49-F238E27FC236}">
                    <a16:creationId xmlns:a16="http://schemas.microsoft.com/office/drawing/2014/main" id="{F7B8303A-D12E-A627-D626-CBF72F68AD3B}"/>
                  </a:ext>
                </a:extLst>
              </p:cNvPr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976;p19">
                <a:extLst>
                  <a:ext uri="{FF2B5EF4-FFF2-40B4-BE49-F238E27FC236}">
                    <a16:creationId xmlns:a16="http://schemas.microsoft.com/office/drawing/2014/main" id="{5E878C28-6D93-0684-A0D9-286B473FC55D}"/>
                  </a:ext>
                </a:extLst>
              </p:cNvPr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977;p19">
                <a:extLst>
                  <a:ext uri="{FF2B5EF4-FFF2-40B4-BE49-F238E27FC236}">
                    <a16:creationId xmlns:a16="http://schemas.microsoft.com/office/drawing/2014/main" id="{FB846727-BAFA-D238-6D95-0E44D13BB42E}"/>
                  </a:ext>
                </a:extLst>
              </p:cNvPr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978;p19">
                <a:extLst>
                  <a:ext uri="{FF2B5EF4-FFF2-40B4-BE49-F238E27FC236}">
                    <a16:creationId xmlns:a16="http://schemas.microsoft.com/office/drawing/2014/main" id="{2CECF937-17FD-D4D3-4801-CFA88286DE7A}"/>
                  </a:ext>
                </a:extLst>
              </p:cNvPr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979;p19">
                <a:extLst>
                  <a:ext uri="{FF2B5EF4-FFF2-40B4-BE49-F238E27FC236}">
                    <a16:creationId xmlns:a16="http://schemas.microsoft.com/office/drawing/2014/main" id="{ADBF84B5-DDB3-77A8-0F6B-4DC9837BB3B9}"/>
                  </a:ext>
                </a:extLst>
              </p:cNvPr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980;p19">
                <a:extLst>
                  <a:ext uri="{FF2B5EF4-FFF2-40B4-BE49-F238E27FC236}">
                    <a16:creationId xmlns:a16="http://schemas.microsoft.com/office/drawing/2014/main" id="{B7D8AFE9-C5BA-6D19-9882-42F8214E7BC8}"/>
                  </a:ext>
                </a:extLst>
              </p:cNvPr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981;p19">
                <a:extLst>
                  <a:ext uri="{FF2B5EF4-FFF2-40B4-BE49-F238E27FC236}">
                    <a16:creationId xmlns:a16="http://schemas.microsoft.com/office/drawing/2014/main" id="{91FDFED8-4E3F-D7B5-57FF-91CDB7FAA721}"/>
                  </a:ext>
                </a:extLst>
              </p:cNvPr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982;p19">
                <a:extLst>
                  <a:ext uri="{FF2B5EF4-FFF2-40B4-BE49-F238E27FC236}">
                    <a16:creationId xmlns:a16="http://schemas.microsoft.com/office/drawing/2014/main" id="{56B6ED4D-FAF7-C2B8-F16D-230BEA34C519}"/>
                  </a:ext>
                </a:extLst>
              </p:cNvPr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983;p19">
                <a:extLst>
                  <a:ext uri="{FF2B5EF4-FFF2-40B4-BE49-F238E27FC236}">
                    <a16:creationId xmlns:a16="http://schemas.microsoft.com/office/drawing/2014/main" id="{27A3EE72-1936-1091-253D-625491C2A703}"/>
                  </a:ext>
                </a:extLst>
              </p:cNvPr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984;p19">
                <a:extLst>
                  <a:ext uri="{FF2B5EF4-FFF2-40B4-BE49-F238E27FC236}">
                    <a16:creationId xmlns:a16="http://schemas.microsoft.com/office/drawing/2014/main" id="{5780790E-D314-F41B-5FA6-FD52CEE6D8B5}"/>
                  </a:ext>
                </a:extLst>
              </p:cNvPr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985;p19">
                <a:extLst>
                  <a:ext uri="{FF2B5EF4-FFF2-40B4-BE49-F238E27FC236}">
                    <a16:creationId xmlns:a16="http://schemas.microsoft.com/office/drawing/2014/main" id="{696FAFA6-AE32-E078-9A3C-BF03C3D795B8}"/>
                  </a:ext>
                </a:extLst>
              </p:cNvPr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" name="Google Shape;986;p19">
              <a:extLst>
                <a:ext uri="{FF2B5EF4-FFF2-40B4-BE49-F238E27FC236}">
                  <a16:creationId xmlns:a16="http://schemas.microsoft.com/office/drawing/2014/main" id="{7763042D-7220-4B26-CB1A-F429E1AE3653}"/>
                </a:ext>
              </a:extLst>
            </p:cNvPr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987;p19">
              <a:extLst>
                <a:ext uri="{FF2B5EF4-FFF2-40B4-BE49-F238E27FC236}">
                  <a16:creationId xmlns:a16="http://schemas.microsoft.com/office/drawing/2014/main" id="{7424B583-D5EE-BEA9-39D2-4FA8CCA61F2B}"/>
                </a:ext>
              </a:extLst>
            </p:cNvPr>
            <p:cNvSpPr/>
            <p:nvPr/>
          </p:nvSpPr>
          <p:spPr>
            <a:xfrm>
              <a:off x="5866407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988;p19">
              <a:extLst>
                <a:ext uri="{FF2B5EF4-FFF2-40B4-BE49-F238E27FC236}">
                  <a16:creationId xmlns:a16="http://schemas.microsoft.com/office/drawing/2014/main" id="{A74357E2-4357-C7FF-81D5-A868AD8AEA83}"/>
                </a:ext>
              </a:extLst>
            </p:cNvPr>
            <p:cNvSpPr/>
            <p:nvPr/>
          </p:nvSpPr>
          <p:spPr>
            <a:xfrm>
              <a:off x="5848921" y="1535134"/>
              <a:ext cx="307985" cy="495867"/>
            </a:xfrm>
            <a:custGeom>
              <a:avLst/>
              <a:gdLst/>
              <a:ahLst/>
              <a:cxnLst/>
              <a:rect l="l" t="t" r="r" b="b"/>
              <a:pathLst>
                <a:path w="307985" h="495867" extrusionOk="0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989;p19">
              <a:extLst>
                <a:ext uri="{FF2B5EF4-FFF2-40B4-BE49-F238E27FC236}">
                  <a16:creationId xmlns:a16="http://schemas.microsoft.com/office/drawing/2014/main" id="{91E22D7C-7037-881E-C250-8030180DF411}"/>
                </a:ext>
              </a:extLst>
            </p:cNvPr>
            <p:cNvSpPr/>
            <p:nvPr/>
          </p:nvSpPr>
          <p:spPr>
            <a:xfrm>
              <a:off x="5914777" y="1634489"/>
              <a:ext cx="176087" cy="297735"/>
            </a:xfrm>
            <a:custGeom>
              <a:avLst/>
              <a:gdLst/>
              <a:ahLst/>
              <a:cxnLst/>
              <a:rect l="l" t="t" r="r" b="b"/>
              <a:pathLst>
                <a:path w="176087" h="297735" extrusionOk="0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990;p19">
              <a:extLst>
                <a:ext uri="{FF2B5EF4-FFF2-40B4-BE49-F238E27FC236}">
                  <a16:creationId xmlns:a16="http://schemas.microsoft.com/office/drawing/2014/main" id="{7D9590FF-38C6-71AB-B805-AA0D4CCCB05B}"/>
                </a:ext>
              </a:extLst>
            </p:cNvPr>
            <p:cNvSpPr/>
            <p:nvPr/>
          </p:nvSpPr>
          <p:spPr>
            <a:xfrm>
              <a:off x="3825908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991;p19">
              <a:extLst>
                <a:ext uri="{FF2B5EF4-FFF2-40B4-BE49-F238E27FC236}">
                  <a16:creationId xmlns:a16="http://schemas.microsoft.com/office/drawing/2014/main" id="{EE6FBD58-0A20-DF28-2C06-D0187380EECA}"/>
                </a:ext>
              </a:extLst>
            </p:cNvPr>
            <p:cNvSpPr/>
            <p:nvPr/>
          </p:nvSpPr>
          <p:spPr>
            <a:xfrm>
              <a:off x="3808424" y="856397"/>
              <a:ext cx="307985" cy="495973"/>
            </a:xfrm>
            <a:custGeom>
              <a:avLst/>
              <a:gdLst/>
              <a:ahLst/>
              <a:cxnLst/>
              <a:rect l="l" t="t" r="r" b="b"/>
              <a:pathLst>
                <a:path w="307985" h="495973" extrusionOk="0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992;p19">
              <a:extLst>
                <a:ext uri="{FF2B5EF4-FFF2-40B4-BE49-F238E27FC236}">
                  <a16:creationId xmlns:a16="http://schemas.microsoft.com/office/drawing/2014/main" id="{E881606A-C3FD-F410-B314-D561E3DAA8F4}"/>
                </a:ext>
              </a:extLst>
            </p:cNvPr>
            <p:cNvSpPr/>
            <p:nvPr/>
          </p:nvSpPr>
          <p:spPr>
            <a:xfrm>
              <a:off x="3864395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65ECECC8-2E0B-07EA-552F-0E71965D918C}"/>
              </a:ext>
            </a:extLst>
          </p:cNvPr>
          <p:cNvSpPr txBox="1"/>
          <p:nvPr/>
        </p:nvSpPr>
        <p:spPr>
          <a:xfrm>
            <a:off x="793689" y="2951142"/>
            <a:ext cx="443271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ソフトウェアを起動し、</a:t>
            </a:r>
            <a:endParaRPr kumimoji="1" lang="en-US" altLang="ja-JP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プリントの５時間目を</a:t>
            </a:r>
            <a:endParaRPr kumimoji="1" lang="en-US" altLang="ja-JP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ご覧ください。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0855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38B67E-C2EA-A857-1C75-6C7A6919004F}"/>
              </a:ext>
            </a:extLst>
          </p:cNvPr>
          <p:cNvSpPr txBox="1"/>
          <p:nvPr/>
        </p:nvSpPr>
        <p:spPr>
          <a:xfrm>
            <a:off x="282575" y="1108172"/>
            <a:ext cx="300595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塗りつぶし四角形を描く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D1035A-409D-6940-2101-8F23878C39DE}"/>
              </a:ext>
            </a:extLst>
          </p:cNvPr>
          <p:cNvSpPr txBox="1"/>
          <p:nvPr/>
        </p:nvSpPr>
        <p:spPr>
          <a:xfrm>
            <a:off x="282575" y="1674831"/>
            <a:ext cx="8014402" cy="1938992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GScreen(600,400)</a:t>
            </a:r>
          </a:p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Cls 2</a:t>
            </a:r>
          </a:p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Line(0,0)-(300,200),0</a:t>
            </a:r>
            <a:r>
              <a:rPr lang="nn-NO" altLang="ja-JP" sz="48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,BF</a:t>
            </a:r>
          </a:p>
        </p:txBody>
      </p:sp>
    </p:spTree>
    <p:extLst>
      <p:ext uri="{BB962C8B-B14F-4D97-AF65-F5344CB8AC3E}">
        <p14:creationId xmlns:p14="http://schemas.microsoft.com/office/powerpoint/2010/main" val="21793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5B530B-B183-2C80-67C6-EE2AAF5EC107}"/>
              </a:ext>
            </a:extLst>
          </p:cNvPr>
          <p:cNvSpPr/>
          <p:nvPr/>
        </p:nvSpPr>
        <p:spPr>
          <a:xfrm>
            <a:off x="1709383" y="1238534"/>
            <a:ext cx="5352718" cy="3575714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944BD1-35F1-2736-E2AF-7F76AD9E415A}"/>
              </a:ext>
            </a:extLst>
          </p:cNvPr>
          <p:cNvSpPr txBox="1"/>
          <p:nvPr/>
        </p:nvSpPr>
        <p:spPr>
          <a:xfrm>
            <a:off x="370554" y="88006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(0,0)</a:t>
            </a:r>
            <a:endParaRPr kumimoji="1" lang="ja-JP" altLang="en-US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377DE7-9484-643B-45C0-0EDBEA184202}"/>
              </a:ext>
            </a:extLst>
          </p:cNvPr>
          <p:cNvSpPr txBox="1"/>
          <p:nvPr/>
        </p:nvSpPr>
        <p:spPr>
          <a:xfrm>
            <a:off x="6984733" y="431358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accent6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(600,400)</a:t>
            </a:r>
            <a:endParaRPr kumimoji="1" lang="ja-JP" altLang="en-US" sz="3600" b="1">
              <a:solidFill>
                <a:schemeClr val="accent6">
                  <a:lumMod val="75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B32DC6D-E721-A60E-A70F-FFAA3F84FC32}"/>
              </a:ext>
            </a:extLst>
          </p:cNvPr>
          <p:cNvSpPr/>
          <p:nvPr/>
        </p:nvSpPr>
        <p:spPr>
          <a:xfrm>
            <a:off x="6955809" y="4683458"/>
            <a:ext cx="228600" cy="242247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DAD0D5-300A-0284-9EE2-38443C3B0C28}"/>
              </a:ext>
            </a:extLst>
          </p:cNvPr>
          <p:cNvSpPr txBox="1"/>
          <p:nvPr/>
        </p:nvSpPr>
        <p:spPr>
          <a:xfrm>
            <a:off x="4415101" y="2703225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tx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(300,200)</a:t>
            </a:r>
            <a:endParaRPr kumimoji="1" lang="ja-JP" altLang="en-US" sz="3600" b="1">
              <a:solidFill>
                <a:schemeClr val="tx1">
                  <a:lumMod val="50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7CF9794-F27F-EB2D-B4F3-5F171FBF44A7}"/>
              </a:ext>
            </a:extLst>
          </p:cNvPr>
          <p:cNvGrpSpPr/>
          <p:nvPr/>
        </p:nvGrpSpPr>
        <p:grpSpPr>
          <a:xfrm>
            <a:off x="1709382" y="1238534"/>
            <a:ext cx="2837597" cy="1923197"/>
            <a:chOff x="1709382" y="1238534"/>
            <a:chExt cx="2837597" cy="1923197"/>
          </a:xfrm>
          <a:solidFill>
            <a:schemeClr val="tx1">
              <a:lumMod val="50000"/>
            </a:schemeClr>
          </a:solidFill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CE6853E-5BFA-A2AC-F947-2DD3DAD291BD}"/>
                </a:ext>
              </a:extLst>
            </p:cNvPr>
            <p:cNvSpPr/>
            <p:nvPr/>
          </p:nvSpPr>
          <p:spPr>
            <a:xfrm>
              <a:off x="1709382" y="1238534"/>
              <a:ext cx="2728414" cy="1803780"/>
            </a:xfrm>
            <a:prstGeom prst="rect">
              <a:avLst/>
            </a:prstGeom>
            <a:grpFill/>
            <a:ln w="571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0298C248-10F1-F8C8-57B5-4AADCFC1FB95}"/>
                </a:ext>
              </a:extLst>
            </p:cNvPr>
            <p:cNvSpPr/>
            <p:nvPr/>
          </p:nvSpPr>
          <p:spPr>
            <a:xfrm>
              <a:off x="4318379" y="2919484"/>
              <a:ext cx="228600" cy="2422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楕円 3">
            <a:extLst>
              <a:ext uri="{FF2B5EF4-FFF2-40B4-BE49-F238E27FC236}">
                <a16:creationId xmlns:a16="http://schemas.microsoft.com/office/drawing/2014/main" id="{CEAAE12E-FF28-BCA2-6E2E-AB8F674A8D73}"/>
              </a:ext>
            </a:extLst>
          </p:cNvPr>
          <p:cNvSpPr/>
          <p:nvPr/>
        </p:nvSpPr>
        <p:spPr>
          <a:xfrm>
            <a:off x="1600200" y="1119117"/>
            <a:ext cx="228600" cy="24224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3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38B67E-C2EA-A857-1C75-6C7A6919004F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円を描く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D1035A-409D-6940-2101-8F23878C39DE}"/>
              </a:ext>
            </a:extLst>
          </p:cNvPr>
          <p:cNvSpPr txBox="1"/>
          <p:nvPr/>
        </p:nvSpPr>
        <p:spPr>
          <a:xfrm>
            <a:off x="282575" y="1674831"/>
            <a:ext cx="8014402" cy="1938992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GScreen(600,400)</a:t>
            </a:r>
          </a:p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Cls 2</a:t>
            </a:r>
          </a:p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Circle(300,200),100,0</a:t>
            </a:r>
          </a:p>
        </p:txBody>
      </p:sp>
    </p:spTree>
    <p:extLst>
      <p:ext uri="{BB962C8B-B14F-4D97-AF65-F5344CB8AC3E}">
        <p14:creationId xmlns:p14="http://schemas.microsoft.com/office/powerpoint/2010/main" val="12404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5B530B-B183-2C80-67C6-EE2AAF5EC107}"/>
              </a:ext>
            </a:extLst>
          </p:cNvPr>
          <p:cNvSpPr/>
          <p:nvPr/>
        </p:nvSpPr>
        <p:spPr>
          <a:xfrm>
            <a:off x="1709383" y="1238534"/>
            <a:ext cx="5352718" cy="3575714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944BD1-35F1-2736-E2AF-7F76AD9E415A}"/>
              </a:ext>
            </a:extLst>
          </p:cNvPr>
          <p:cNvSpPr txBox="1"/>
          <p:nvPr/>
        </p:nvSpPr>
        <p:spPr>
          <a:xfrm>
            <a:off x="370554" y="88006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(0,0)</a:t>
            </a:r>
            <a:endParaRPr kumimoji="1" lang="ja-JP" altLang="en-US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377DE7-9484-643B-45C0-0EDBEA184202}"/>
              </a:ext>
            </a:extLst>
          </p:cNvPr>
          <p:cNvSpPr txBox="1"/>
          <p:nvPr/>
        </p:nvSpPr>
        <p:spPr>
          <a:xfrm>
            <a:off x="6984733" y="431358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accent6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(600,400)</a:t>
            </a:r>
            <a:endParaRPr kumimoji="1" lang="ja-JP" altLang="en-US" sz="3600" b="1">
              <a:solidFill>
                <a:schemeClr val="accent6">
                  <a:lumMod val="75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B32DC6D-E721-A60E-A70F-FFAA3F84FC32}"/>
              </a:ext>
            </a:extLst>
          </p:cNvPr>
          <p:cNvSpPr/>
          <p:nvPr/>
        </p:nvSpPr>
        <p:spPr>
          <a:xfrm>
            <a:off x="6955809" y="4683458"/>
            <a:ext cx="228600" cy="242247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DAD0D5-300A-0284-9EE2-38443C3B0C28}"/>
              </a:ext>
            </a:extLst>
          </p:cNvPr>
          <p:cNvSpPr txBox="1"/>
          <p:nvPr/>
        </p:nvSpPr>
        <p:spPr>
          <a:xfrm>
            <a:off x="4461681" y="265659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tx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(300,200)</a:t>
            </a:r>
            <a:endParaRPr kumimoji="1" lang="ja-JP" altLang="en-US" sz="3600" b="1">
              <a:solidFill>
                <a:schemeClr val="tx1">
                  <a:lumMod val="50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0298C248-10F1-F8C8-57B5-4AADCFC1FB95}"/>
              </a:ext>
            </a:extLst>
          </p:cNvPr>
          <p:cNvSpPr/>
          <p:nvPr/>
        </p:nvSpPr>
        <p:spPr>
          <a:xfrm>
            <a:off x="4233081" y="2858637"/>
            <a:ext cx="228600" cy="242247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EAAE12E-FF28-BCA2-6E2E-AB8F674A8D73}"/>
              </a:ext>
            </a:extLst>
          </p:cNvPr>
          <p:cNvSpPr/>
          <p:nvPr/>
        </p:nvSpPr>
        <p:spPr>
          <a:xfrm>
            <a:off x="1600200" y="1119117"/>
            <a:ext cx="228600" cy="24224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DD6D85E-752F-C7AD-84B8-6881A279A07D}"/>
              </a:ext>
            </a:extLst>
          </p:cNvPr>
          <p:cNvSpPr/>
          <p:nvPr/>
        </p:nvSpPr>
        <p:spPr>
          <a:xfrm>
            <a:off x="3346576" y="1952198"/>
            <a:ext cx="2050576" cy="2055127"/>
          </a:xfrm>
          <a:prstGeom prst="ellipse">
            <a:avLst/>
          </a:prstGeom>
          <a:noFill/>
          <a:ln w="571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38B67E-C2EA-A857-1C75-6C7A6919004F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円を描く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D1035A-409D-6940-2101-8F23878C39DE}"/>
              </a:ext>
            </a:extLst>
          </p:cNvPr>
          <p:cNvSpPr txBox="1"/>
          <p:nvPr/>
        </p:nvSpPr>
        <p:spPr>
          <a:xfrm>
            <a:off x="282574" y="1674831"/>
            <a:ext cx="8148329" cy="1938992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GScreen(600,400)</a:t>
            </a:r>
          </a:p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Cls 2</a:t>
            </a:r>
          </a:p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Circle(300,200),100,0</a:t>
            </a:r>
            <a:r>
              <a:rPr lang="nn-NO" altLang="ja-JP" sz="48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,,,,F</a:t>
            </a:r>
          </a:p>
        </p:txBody>
      </p:sp>
    </p:spTree>
    <p:extLst>
      <p:ext uri="{BB962C8B-B14F-4D97-AF65-F5344CB8AC3E}">
        <p14:creationId xmlns:p14="http://schemas.microsoft.com/office/powerpoint/2010/main" val="49638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5B530B-B183-2C80-67C6-EE2AAF5EC107}"/>
              </a:ext>
            </a:extLst>
          </p:cNvPr>
          <p:cNvSpPr/>
          <p:nvPr/>
        </p:nvSpPr>
        <p:spPr>
          <a:xfrm>
            <a:off x="1709383" y="1238534"/>
            <a:ext cx="5352718" cy="3575714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DD6D85E-752F-C7AD-84B8-6881A279A07D}"/>
              </a:ext>
            </a:extLst>
          </p:cNvPr>
          <p:cNvSpPr/>
          <p:nvPr/>
        </p:nvSpPr>
        <p:spPr>
          <a:xfrm>
            <a:off x="3346576" y="1952198"/>
            <a:ext cx="2050576" cy="2055127"/>
          </a:xfrm>
          <a:prstGeom prst="ellipse">
            <a:avLst/>
          </a:prstGeom>
          <a:solidFill>
            <a:schemeClr val="tx1">
              <a:lumMod val="50000"/>
            </a:schemeClr>
          </a:solidFill>
          <a:ln w="571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944BD1-35F1-2736-E2AF-7F76AD9E415A}"/>
              </a:ext>
            </a:extLst>
          </p:cNvPr>
          <p:cNvSpPr txBox="1"/>
          <p:nvPr/>
        </p:nvSpPr>
        <p:spPr>
          <a:xfrm>
            <a:off x="370554" y="88006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(0,0)</a:t>
            </a:r>
            <a:endParaRPr kumimoji="1" lang="ja-JP" altLang="en-US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377DE7-9484-643B-45C0-0EDBEA184202}"/>
              </a:ext>
            </a:extLst>
          </p:cNvPr>
          <p:cNvSpPr txBox="1"/>
          <p:nvPr/>
        </p:nvSpPr>
        <p:spPr>
          <a:xfrm>
            <a:off x="6984733" y="431358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accent6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(600,400)</a:t>
            </a:r>
            <a:endParaRPr kumimoji="1" lang="ja-JP" altLang="en-US" sz="3600" b="1">
              <a:solidFill>
                <a:schemeClr val="accent6">
                  <a:lumMod val="75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B32DC6D-E721-A60E-A70F-FFAA3F84FC32}"/>
              </a:ext>
            </a:extLst>
          </p:cNvPr>
          <p:cNvSpPr/>
          <p:nvPr/>
        </p:nvSpPr>
        <p:spPr>
          <a:xfrm>
            <a:off x="6955809" y="4683458"/>
            <a:ext cx="228600" cy="242247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EAAE12E-FF28-BCA2-6E2E-AB8F674A8D73}"/>
              </a:ext>
            </a:extLst>
          </p:cNvPr>
          <p:cNvSpPr/>
          <p:nvPr/>
        </p:nvSpPr>
        <p:spPr>
          <a:xfrm>
            <a:off x="1600200" y="1119117"/>
            <a:ext cx="228600" cy="24224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BD1AA432-8FF7-B3F4-50EB-32503F3D8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808990"/>
            <a:ext cx="2520000" cy="1683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86944F8-D67B-EB1E-8436-29AABDA0BC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練習問題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5B35A38-E1CF-60C4-0DA6-5EF26C60C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59" y="1808990"/>
            <a:ext cx="2519999" cy="1683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79E74A8-BF77-7704-BDC0-74685ABA31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50" y="1592060"/>
            <a:ext cx="2821675" cy="2117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9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326243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繰返し命令と組み合わせる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F8A0EF-F0C0-CACD-6F45-2F32867D0BFA}"/>
              </a:ext>
            </a:extLst>
          </p:cNvPr>
          <p:cNvSpPr/>
          <p:nvPr/>
        </p:nvSpPr>
        <p:spPr>
          <a:xfrm>
            <a:off x="1767875" y="1663666"/>
            <a:ext cx="5216858" cy="329425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24E07C5-5D0F-74B1-3C67-FA4FFF4C5D33}"/>
              </a:ext>
            </a:extLst>
          </p:cNvPr>
          <p:cNvGrpSpPr/>
          <p:nvPr/>
        </p:nvGrpSpPr>
        <p:grpSpPr>
          <a:xfrm>
            <a:off x="2198996" y="1942959"/>
            <a:ext cx="228600" cy="2743482"/>
            <a:chOff x="2198996" y="1942959"/>
            <a:chExt cx="228600" cy="2743482"/>
          </a:xfrm>
        </p:grpSpPr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C44F137E-5847-DA3E-28DC-82F0ED4E2C30}"/>
                </a:ext>
              </a:extLst>
            </p:cNvPr>
            <p:cNvCxnSpPr/>
            <p:nvPr/>
          </p:nvCxnSpPr>
          <p:spPr>
            <a:xfrm flipH="1">
              <a:off x="2313296" y="2098343"/>
              <a:ext cx="0" cy="2432714"/>
            </a:xfrm>
            <a:prstGeom prst="line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AA30ADC4-6C09-AF30-9206-DED83D364FF4}"/>
                </a:ext>
              </a:extLst>
            </p:cNvPr>
            <p:cNvSpPr/>
            <p:nvPr/>
          </p:nvSpPr>
          <p:spPr>
            <a:xfrm>
              <a:off x="2198996" y="1942959"/>
              <a:ext cx="228600" cy="242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5F4E519D-1F10-8465-2C31-26C957B20E14}"/>
                </a:ext>
              </a:extLst>
            </p:cNvPr>
            <p:cNvSpPr/>
            <p:nvPr/>
          </p:nvSpPr>
          <p:spPr>
            <a:xfrm>
              <a:off x="2198996" y="4444194"/>
              <a:ext cx="228600" cy="242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615BEF-4FA4-0CA2-7C09-58CBE40E4CCD}"/>
              </a:ext>
            </a:extLst>
          </p:cNvPr>
          <p:cNvSpPr txBox="1"/>
          <p:nvPr/>
        </p:nvSpPr>
        <p:spPr>
          <a:xfrm>
            <a:off x="1637058" y="1486342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(</a:t>
            </a:r>
            <a:r>
              <a:rPr kumimoji="1" lang="en-US" altLang="ja-JP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50</a:t>
            </a:r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,50)</a:t>
            </a:r>
            <a:endParaRPr kumimoji="1" lang="ja-JP" altLang="en-US" sz="2800" b="1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1E1ED80-2987-A74E-7377-9C24E34455C0}"/>
              </a:ext>
            </a:extLst>
          </p:cNvPr>
          <p:cNvSpPr txBox="1"/>
          <p:nvPr/>
        </p:nvSpPr>
        <p:spPr>
          <a:xfrm>
            <a:off x="1415165" y="46202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(</a:t>
            </a:r>
            <a:r>
              <a:rPr kumimoji="1" lang="en-US" altLang="ja-JP" sz="28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50</a:t>
            </a:r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,350)</a:t>
            </a:r>
            <a:endParaRPr kumimoji="1" lang="ja-JP" altLang="en-US" sz="2800" b="1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610F730-1B48-B2B9-D5AF-0FDD86326E70}"/>
              </a:ext>
            </a:extLst>
          </p:cNvPr>
          <p:cNvGrpSpPr/>
          <p:nvPr/>
        </p:nvGrpSpPr>
        <p:grpSpPr>
          <a:xfrm>
            <a:off x="3352943" y="1939053"/>
            <a:ext cx="228600" cy="2743482"/>
            <a:chOff x="2198996" y="1942959"/>
            <a:chExt cx="228600" cy="2743482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40578222-00B0-8273-CF98-2E9B90F30EDB}"/>
                </a:ext>
              </a:extLst>
            </p:cNvPr>
            <p:cNvCxnSpPr/>
            <p:nvPr/>
          </p:nvCxnSpPr>
          <p:spPr>
            <a:xfrm flipH="1">
              <a:off x="2313296" y="2098343"/>
              <a:ext cx="0" cy="2432714"/>
            </a:xfrm>
            <a:prstGeom prst="line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8D88D15C-E18C-2C71-764C-7E2A2BA8E248}"/>
                </a:ext>
              </a:extLst>
            </p:cNvPr>
            <p:cNvSpPr/>
            <p:nvPr/>
          </p:nvSpPr>
          <p:spPr>
            <a:xfrm>
              <a:off x="2198996" y="1942959"/>
              <a:ext cx="228600" cy="242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059BFA45-2CCF-D59B-B869-23687E6A0037}"/>
                </a:ext>
              </a:extLst>
            </p:cNvPr>
            <p:cNvSpPr/>
            <p:nvPr/>
          </p:nvSpPr>
          <p:spPr>
            <a:xfrm>
              <a:off x="2198996" y="4444194"/>
              <a:ext cx="228600" cy="242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5173920-0143-60BE-9CC2-3093412396AD}"/>
              </a:ext>
            </a:extLst>
          </p:cNvPr>
          <p:cNvSpPr txBox="1"/>
          <p:nvPr/>
        </p:nvSpPr>
        <p:spPr>
          <a:xfrm>
            <a:off x="2824297" y="14747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(</a:t>
            </a:r>
            <a:r>
              <a:rPr kumimoji="1" lang="en-US" altLang="ja-JP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100</a:t>
            </a:r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,50)</a:t>
            </a:r>
            <a:endParaRPr kumimoji="1" lang="ja-JP" altLang="en-US" sz="2800" b="1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6082A73-994A-58A8-A513-6117532DB35A}"/>
              </a:ext>
            </a:extLst>
          </p:cNvPr>
          <p:cNvSpPr txBox="1"/>
          <p:nvPr/>
        </p:nvSpPr>
        <p:spPr>
          <a:xfrm>
            <a:off x="2780306" y="4623592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(</a:t>
            </a:r>
            <a:r>
              <a:rPr kumimoji="1" lang="en-US" altLang="ja-JP" sz="28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100</a:t>
            </a:r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,350)</a:t>
            </a:r>
            <a:endParaRPr kumimoji="1" lang="ja-JP" altLang="en-US" sz="2800" b="1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DC6D529-7E1C-B8EC-AFDF-78F1B9E95EFC}"/>
              </a:ext>
            </a:extLst>
          </p:cNvPr>
          <p:cNvGrpSpPr/>
          <p:nvPr/>
        </p:nvGrpSpPr>
        <p:grpSpPr>
          <a:xfrm>
            <a:off x="4506889" y="1923063"/>
            <a:ext cx="228600" cy="2743482"/>
            <a:chOff x="2198996" y="1942959"/>
            <a:chExt cx="228600" cy="2743482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170DF7EB-412D-6C9D-1BC0-5345B34AD027}"/>
                </a:ext>
              </a:extLst>
            </p:cNvPr>
            <p:cNvCxnSpPr/>
            <p:nvPr/>
          </p:nvCxnSpPr>
          <p:spPr>
            <a:xfrm flipH="1">
              <a:off x="2313296" y="2098343"/>
              <a:ext cx="0" cy="2432714"/>
            </a:xfrm>
            <a:prstGeom prst="line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F053B080-EB01-81D0-1989-44EB0A02D2AB}"/>
                </a:ext>
              </a:extLst>
            </p:cNvPr>
            <p:cNvSpPr/>
            <p:nvPr/>
          </p:nvSpPr>
          <p:spPr>
            <a:xfrm>
              <a:off x="2198996" y="1942959"/>
              <a:ext cx="228600" cy="242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27F8A693-BDB0-29DD-F02F-FED0DFA93094}"/>
                </a:ext>
              </a:extLst>
            </p:cNvPr>
            <p:cNvSpPr/>
            <p:nvPr/>
          </p:nvSpPr>
          <p:spPr>
            <a:xfrm>
              <a:off x="2198996" y="4444194"/>
              <a:ext cx="228600" cy="242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8BD9BD5-2A78-D02F-E8F6-E56140B37904}"/>
              </a:ext>
            </a:extLst>
          </p:cNvPr>
          <p:cNvSpPr txBox="1"/>
          <p:nvPr/>
        </p:nvSpPr>
        <p:spPr>
          <a:xfrm>
            <a:off x="4232291" y="148055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(</a:t>
            </a:r>
            <a:r>
              <a:rPr kumimoji="1" lang="en-US" altLang="ja-JP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150</a:t>
            </a:r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,50)</a:t>
            </a:r>
            <a:endParaRPr kumimoji="1" lang="ja-JP" altLang="en-US" sz="2800" b="1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1708892-C9DC-096F-08AF-2D4CE5A436AC}"/>
              </a:ext>
            </a:extLst>
          </p:cNvPr>
          <p:cNvSpPr txBox="1"/>
          <p:nvPr/>
        </p:nvSpPr>
        <p:spPr>
          <a:xfrm>
            <a:off x="4307387" y="4629375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(</a:t>
            </a:r>
            <a:r>
              <a:rPr kumimoji="1" lang="en-US" altLang="ja-JP" sz="28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150</a:t>
            </a:r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,350)</a:t>
            </a:r>
            <a:endParaRPr kumimoji="1" lang="ja-JP" altLang="en-US" sz="2800" b="1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14" name="矢印: ストライプ 13">
            <a:extLst>
              <a:ext uri="{FF2B5EF4-FFF2-40B4-BE49-F238E27FC236}">
                <a16:creationId xmlns:a16="http://schemas.microsoft.com/office/drawing/2014/main" id="{47C70222-C055-AB43-C7C7-A76739FF5892}"/>
              </a:ext>
            </a:extLst>
          </p:cNvPr>
          <p:cNvSpPr/>
          <p:nvPr/>
        </p:nvSpPr>
        <p:spPr>
          <a:xfrm>
            <a:off x="4958029" y="2889302"/>
            <a:ext cx="1064523" cy="849871"/>
          </a:xfrm>
          <a:prstGeom prst="stripedRightArrow">
            <a:avLst>
              <a:gd name="adj1" fmla="val 42647"/>
              <a:gd name="adj2" fmla="val 54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308F0AC-E8D9-6109-3636-3C34F2FB4ECB}"/>
              </a:ext>
            </a:extLst>
          </p:cNvPr>
          <p:cNvGrpSpPr/>
          <p:nvPr/>
        </p:nvGrpSpPr>
        <p:grpSpPr>
          <a:xfrm>
            <a:off x="6130791" y="1927535"/>
            <a:ext cx="228600" cy="2743482"/>
            <a:chOff x="2198996" y="1942959"/>
            <a:chExt cx="228600" cy="2743482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0AE0015E-57C7-2A85-1A78-4EB5436ABA39}"/>
                </a:ext>
              </a:extLst>
            </p:cNvPr>
            <p:cNvCxnSpPr/>
            <p:nvPr/>
          </p:nvCxnSpPr>
          <p:spPr>
            <a:xfrm flipH="1">
              <a:off x="2313296" y="2098343"/>
              <a:ext cx="0" cy="2432714"/>
            </a:xfrm>
            <a:prstGeom prst="line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E17F44AC-B31C-32A4-D0A6-E2B2E95F4930}"/>
                </a:ext>
              </a:extLst>
            </p:cNvPr>
            <p:cNvSpPr/>
            <p:nvPr/>
          </p:nvSpPr>
          <p:spPr>
            <a:xfrm>
              <a:off x="2198996" y="1942959"/>
              <a:ext cx="228600" cy="242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8F43A319-58F4-AB00-9540-2BCEF57550D7}"/>
                </a:ext>
              </a:extLst>
            </p:cNvPr>
            <p:cNvSpPr/>
            <p:nvPr/>
          </p:nvSpPr>
          <p:spPr>
            <a:xfrm>
              <a:off x="2198996" y="4444194"/>
              <a:ext cx="228600" cy="242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E5591DC-587F-0E89-127F-31EF5B7D922E}"/>
              </a:ext>
            </a:extLst>
          </p:cNvPr>
          <p:cNvSpPr txBox="1"/>
          <p:nvPr/>
        </p:nvSpPr>
        <p:spPr>
          <a:xfrm>
            <a:off x="6107880" y="148228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(</a:t>
            </a:r>
            <a:r>
              <a:rPr kumimoji="1" lang="en-US" altLang="ja-JP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550</a:t>
            </a:r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,50)</a:t>
            </a:r>
            <a:endParaRPr kumimoji="1" lang="ja-JP" altLang="en-US" sz="2800" b="1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E3CB064-F786-A512-878E-FB3DFBD445D1}"/>
              </a:ext>
            </a:extLst>
          </p:cNvPr>
          <p:cNvSpPr txBox="1"/>
          <p:nvPr/>
        </p:nvSpPr>
        <p:spPr>
          <a:xfrm>
            <a:off x="6107880" y="4622945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(</a:t>
            </a:r>
            <a:r>
              <a:rPr kumimoji="1" lang="en-US" altLang="ja-JP" sz="28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550</a:t>
            </a:r>
            <a:r>
              <a:rPr kumimoji="1" lang="en-US" altLang="ja-JP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,350)</a:t>
            </a:r>
            <a:endParaRPr kumimoji="1" lang="ja-JP" altLang="en-US" sz="2800" b="1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8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  <p:bldP spid="30" grpId="0"/>
      <p:bldP spid="31" grpId="0"/>
      <p:bldP spid="14" grpId="0" animBg="1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326243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繰返し命令と組み合わせる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A3F3B73-3C37-C237-7502-56951A0AEFC3}"/>
              </a:ext>
            </a:extLst>
          </p:cNvPr>
          <p:cNvSpPr txBox="1"/>
          <p:nvPr/>
        </p:nvSpPr>
        <p:spPr>
          <a:xfrm>
            <a:off x="282574" y="1674831"/>
            <a:ext cx="8148329" cy="2528897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nn-NO" altLang="ja-JP" sz="36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GScreen(600,400)</a:t>
            </a:r>
          </a:p>
          <a:p>
            <a:pPr>
              <a:lnSpc>
                <a:spcPts val="3800"/>
              </a:lnSpc>
            </a:pPr>
            <a:r>
              <a:rPr lang="nn-NO" altLang="ja-JP" sz="36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Cls 2</a:t>
            </a:r>
          </a:p>
          <a:p>
            <a:pPr>
              <a:lnSpc>
                <a:spcPts val="3800"/>
              </a:lnSpc>
            </a:pPr>
            <a:r>
              <a:rPr lang="nn-NO" altLang="ja-JP" sz="36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For </a:t>
            </a:r>
            <a:r>
              <a:rPr lang="nn-NO" altLang="ja-JP" sz="36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X=50 </a:t>
            </a:r>
            <a:r>
              <a:rPr lang="nn-NO" altLang="ja-JP" sz="36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To </a:t>
            </a:r>
            <a:r>
              <a:rPr lang="nn-NO" altLang="ja-JP" sz="36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550</a:t>
            </a:r>
            <a:r>
              <a:rPr lang="nn-NO" altLang="ja-JP" sz="36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Step </a:t>
            </a:r>
            <a:r>
              <a:rPr lang="nn-NO" altLang="ja-JP" sz="36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50</a:t>
            </a:r>
          </a:p>
          <a:p>
            <a:pPr>
              <a:lnSpc>
                <a:spcPts val="3800"/>
              </a:lnSpc>
            </a:pPr>
            <a:r>
              <a:rPr lang="nn-NO" altLang="ja-JP" sz="36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Line(</a:t>
            </a:r>
            <a:r>
              <a:rPr lang="nn-NO" altLang="ja-JP" sz="36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,50)-(</a:t>
            </a:r>
            <a:r>
              <a:rPr lang="nn-NO" altLang="ja-JP" sz="36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,350),0</a:t>
            </a:r>
          </a:p>
          <a:p>
            <a:pPr>
              <a:lnSpc>
                <a:spcPts val="3800"/>
              </a:lnSpc>
            </a:pPr>
            <a:r>
              <a:rPr lang="nn-NO" altLang="ja-JP" sz="36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Next</a:t>
            </a:r>
            <a:endParaRPr lang="nn-NO" altLang="ja-JP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94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326243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繰返し命令と組み合わせる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8AA87E-27C5-E9E8-D8CE-EA52DCC52868}"/>
              </a:ext>
            </a:extLst>
          </p:cNvPr>
          <p:cNvSpPr txBox="1"/>
          <p:nvPr/>
        </p:nvSpPr>
        <p:spPr>
          <a:xfrm>
            <a:off x="282575" y="1623375"/>
            <a:ext cx="121058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練習問題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AB7216-B1B1-6519-A3A4-DF2E7B514858}"/>
              </a:ext>
            </a:extLst>
          </p:cNvPr>
          <p:cNvSpPr txBox="1"/>
          <p:nvPr/>
        </p:nvSpPr>
        <p:spPr>
          <a:xfrm>
            <a:off x="309870" y="2138578"/>
            <a:ext cx="3262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>
                <a:latin typeface="+mj-ea"/>
                <a:ea typeface="+mj-ea"/>
              </a:rPr>
              <a:t>縦線を表示して、</a:t>
            </a:r>
            <a:endParaRPr lang="en-US" altLang="ja-JP" sz="2400">
              <a:latin typeface="+mj-ea"/>
              <a:ea typeface="+mj-ea"/>
            </a:endParaRPr>
          </a:p>
          <a:p>
            <a:r>
              <a:rPr lang="ja-JP" altLang="en-US" sz="2400">
                <a:latin typeface="+mj-ea"/>
                <a:ea typeface="+mj-ea"/>
              </a:rPr>
              <a:t>マス目状にしてみよう。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B9B3DC6-D99C-8936-A2CE-A6C6CDC8A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73" y="1108172"/>
            <a:ext cx="4954520" cy="3557817"/>
          </a:xfrm>
          <a:prstGeom prst="rect">
            <a:avLst/>
          </a:prstGeom>
          <a:ln w="19050"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61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C913AD-5993-6D13-2FF7-19F1A5C67019}"/>
              </a:ext>
            </a:extLst>
          </p:cNvPr>
          <p:cNvSpPr txBox="1"/>
          <p:nvPr/>
        </p:nvSpPr>
        <p:spPr>
          <a:xfrm>
            <a:off x="282575" y="1108172"/>
            <a:ext cx="300595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グラフィック命令を使用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76FEF8-6D8A-E24A-FF9C-5FED27519D1A}"/>
              </a:ext>
            </a:extLst>
          </p:cNvPr>
          <p:cNvSpPr txBox="1"/>
          <p:nvPr/>
        </p:nvSpPr>
        <p:spPr>
          <a:xfrm>
            <a:off x="282574" y="1608091"/>
            <a:ext cx="84076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>
                <a:latin typeface="+mj-ea"/>
                <a:ea typeface="+mj-ea"/>
              </a:rPr>
              <a:t>グラフィック命令を使用して、目で見える形で表示させることで、</a:t>
            </a:r>
            <a:endParaRPr lang="en-US" altLang="ja-JP" sz="2400">
              <a:latin typeface="+mj-ea"/>
              <a:ea typeface="+mj-ea"/>
            </a:endParaRPr>
          </a:p>
          <a:p>
            <a:r>
              <a:rPr lang="ja-JP" altLang="en-US" sz="2400">
                <a:latin typeface="+mj-ea"/>
                <a:ea typeface="+mj-ea"/>
              </a:rPr>
              <a:t>分かりにくいプログラムの流れも分かりやすくなる。</a:t>
            </a:r>
            <a:endParaRPr lang="en-US" altLang="ja-JP" sz="2400">
              <a:latin typeface="+mj-ea"/>
              <a:ea typeface="+mj-ea"/>
            </a:endParaRPr>
          </a:p>
          <a:p>
            <a:endParaRPr lang="en-US" altLang="ja-JP" sz="2400">
              <a:latin typeface="+mj-ea"/>
              <a:ea typeface="+mj-ea"/>
            </a:endParaRPr>
          </a:p>
          <a:p>
            <a:r>
              <a:rPr lang="ja-JP" altLang="en-US" sz="2400">
                <a:latin typeface="+mj-ea"/>
                <a:ea typeface="+mj-ea"/>
              </a:rPr>
              <a:t>コンピュータでの座標感覚も養える。</a:t>
            </a:r>
            <a:endParaRPr lang="en-US" altLang="ja-JP" sz="2400">
              <a:latin typeface="+mj-ea"/>
              <a:ea typeface="+mj-ea"/>
            </a:endParaRPr>
          </a:p>
          <a:p>
            <a:endParaRPr lang="en-US" altLang="ja-JP" sz="2400">
              <a:latin typeface="+mj-ea"/>
              <a:ea typeface="+mj-ea"/>
            </a:endParaRPr>
          </a:p>
          <a:p>
            <a:r>
              <a:rPr lang="ja-JP" altLang="en-US" sz="2400">
                <a:latin typeface="+mj-ea"/>
                <a:ea typeface="+mj-ea"/>
              </a:rPr>
              <a:t>ゲームっぽいプログラムを作成して興味を引くことができる。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75267B-F8B7-31F6-34DD-94D402E893BE}"/>
              </a:ext>
            </a:extLst>
          </p:cNvPr>
          <p:cNvSpPr txBox="1"/>
          <p:nvPr/>
        </p:nvSpPr>
        <p:spPr>
          <a:xfrm>
            <a:off x="3522947" y="1077394"/>
            <a:ext cx="2529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>
                <a:solidFill>
                  <a:srgbClr val="0070C0"/>
                </a:solidFill>
                <a:latin typeface="+mj-ea"/>
                <a:ea typeface="+mj-ea"/>
              </a:rPr>
              <a:t>プリント　５時間目</a:t>
            </a:r>
            <a:endParaRPr lang="ja-JP" altLang="en-US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82EAC91-44A6-9CA1-7403-B37FD61DAFFB}"/>
              </a:ext>
            </a:extLst>
          </p:cNvPr>
          <p:cNvSpPr/>
          <p:nvPr/>
        </p:nvSpPr>
        <p:spPr>
          <a:xfrm>
            <a:off x="4230806" y="1579728"/>
            <a:ext cx="4070445" cy="356377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FB55CBE6-58D8-22C7-5A96-FCF2DC1D49A8}"/>
              </a:ext>
            </a:extLst>
          </p:cNvPr>
          <p:cNvGrpSpPr/>
          <p:nvPr/>
        </p:nvGrpSpPr>
        <p:grpSpPr>
          <a:xfrm>
            <a:off x="4230806" y="1579728"/>
            <a:ext cx="2269347" cy="1033817"/>
            <a:chOff x="4230806" y="1579728"/>
            <a:chExt cx="2269347" cy="1033817"/>
          </a:xfrm>
        </p:grpSpPr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90F5BBDD-F6E0-A503-B140-BC82D8FBA569}"/>
                </a:ext>
              </a:extLst>
            </p:cNvPr>
            <p:cNvCxnSpPr/>
            <p:nvPr/>
          </p:nvCxnSpPr>
          <p:spPr>
            <a:xfrm>
              <a:off x="5199797" y="1579728"/>
              <a:ext cx="0" cy="992022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9B9CDF4B-D005-2489-57F0-CBC0AF150F53}"/>
                </a:ext>
              </a:extLst>
            </p:cNvPr>
            <p:cNvSpPr txBox="1"/>
            <p:nvPr/>
          </p:nvSpPr>
          <p:spPr>
            <a:xfrm>
              <a:off x="5199797" y="1809694"/>
              <a:ext cx="13003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>
                  <a:solidFill>
                    <a:schemeClr val="bg1"/>
                  </a:solidFill>
                  <a:latin typeface="+mj-ea"/>
                  <a:ea typeface="+mj-ea"/>
                </a:rPr>
                <a:t>10</a:t>
              </a:r>
              <a:r>
                <a:rPr kumimoji="1" lang="ja-JP" altLang="en-US" sz="2800" b="1">
                  <a:solidFill>
                    <a:schemeClr val="bg1"/>
                  </a:solidFill>
                  <a:latin typeface="+mj-ea"/>
                  <a:ea typeface="+mj-ea"/>
                </a:rPr>
                <a:t>ドット</a:t>
              </a:r>
            </a:p>
          </p:txBody>
        </p: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ED352261-3EBA-47CB-C4C4-47C1D4812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0806" y="2613516"/>
              <a:ext cx="938284" cy="29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12DD2946-B76B-A063-5C8D-319CC1709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63" y="1585383"/>
            <a:ext cx="3173738" cy="3406911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C9A402-5A5C-CFBC-5796-9C875A4BE5A1}"/>
              </a:ext>
            </a:extLst>
          </p:cNvPr>
          <p:cNvSpPr txBox="1"/>
          <p:nvPr/>
        </p:nvSpPr>
        <p:spPr>
          <a:xfrm>
            <a:off x="282575" y="1104761"/>
            <a:ext cx="198002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オセロ盤を描く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ED3AC43-3332-DF64-EB54-D24D2F6C8FAA}"/>
              </a:ext>
            </a:extLst>
          </p:cNvPr>
          <p:cNvGrpSpPr/>
          <p:nvPr/>
        </p:nvGrpSpPr>
        <p:grpSpPr>
          <a:xfrm>
            <a:off x="5199797" y="2571750"/>
            <a:ext cx="3101454" cy="2575162"/>
            <a:chOff x="5199797" y="2571750"/>
            <a:chExt cx="3101454" cy="2575162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1955F1AD-D45A-A1FA-13F0-875DB9296BC4}"/>
                </a:ext>
              </a:extLst>
            </p:cNvPr>
            <p:cNvCxnSpPr/>
            <p:nvPr/>
          </p:nvCxnSpPr>
          <p:spPr>
            <a:xfrm>
              <a:off x="5199797" y="2609282"/>
              <a:ext cx="3101454" cy="0"/>
            </a:xfrm>
            <a:prstGeom prst="line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26F74A5C-B606-CF94-71B5-A744AC29941F}"/>
                </a:ext>
              </a:extLst>
            </p:cNvPr>
            <p:cNvCxnSpPr>
              <a:cxnSpLocks/>
            </p:cNvCxnSpPr>
            <p:nvPr/>
          </p:nvCxnSpPr>
          <p:spPr>
            <a:xfrm>
              <a:off x="5199797" y="2571750"/>
              <a:ext cx="0" cy="2571750"/>
            </a:xfrm>
            <a:prstGeom prst="line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6F0197FD-A948-9104-3828-2D8057047064}"/>
                </a:ext>
              </a:extLst>
            </p:cNvPr>
            <p:cNvCxnSpPr/>
            <p:nvPr/>
          </p:nvCxnSpPr>
          <p:spPr>
            <a:xfrm>
              <a:off x="5199797" y="4963012"/>
              <a:ext cx="3101454" cy="0"/>
            </a:xfrm>
            <a:prstGeom prst="line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D924CE0A-C417-1A90-2A10-4B9DBA393B4F}"/>
                </a:ext>
              </a:extLst>
            </p:cNvPr>
            <p:cNvCxnSpPr>
              <a:cxnSpLocks/>
            </p:cNvCxnSpPr>
            <p:nvPr/>
          </p:nvCxnSpPr>
          <p:spPr>
            <a:xfrm>
              <a:off x="7627961" y="2575162"/>
              <a:ext cx="0" cy="2571750"/>
            </a:xfrm>
            <a:prstGeom prst="line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6430C20D-3502-D7AA-76C8-EB4A1F37AC46}"/>
              </a:ext>
            </a:extLst>
          </p:cNvPr>
          <p:cNvGrpSpPr/>
          <p:nvPr/>
        </p:nvGrpSpPr>
        <p:grpSpPr>
          <a:xfrm>
            <a:off x="5244560" y="3086861"/>
            <a:ext cx="2333359" cy="563920"/>
            <a:chOff x="5244560" y="3086861"/>
            <a:chExt cx="2333359" cy="563920"/>
          </a:xfrm>
        </p:grpSpPr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9D133130-D69F-0C2D-CC9D-BA6218516C0D}"/>
                </a:ext>
              </a:extLst>
            </p:cNvPr>
            <p:cNvCxnSpPr>
              <a:cxnSpLocks/>
            </p:cNvCxnSpPr>
            <p:nvPr/>
          </p:nvCxnSpPr>
          <p:spPr>
            <a:xfrm>
              <a:off x="5244560" y="3086861"/>
              <a:ext cx="2333359" cy="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CB9EFFD7-A2B6-C12E-AB66-87093D75656C}"/>
                </a:ext>
              </a:extLst>
            </p:cNvPr>
            <p:cNvSpPr txBox="1"/>
            <p:nvPr/>
          </p:nvSpPr>
          <p:spPr>
            <a:xfrm>
              <a:off x="5763701" y="3127561"/>
              <a:ext cx="13003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>
                  <a:solidFill>
                    <a:schemeClr val="bg1"/>
                  </a:solidFill>
                  <a:latin typeface="+mj-ea"/>
                  <a:ea typeface="+mj-ea"/>
                </a:rPr>
                <a:t>50</a:t>
              </a:r>
              <a:r>
                <a:rPr kumimoji="1" lang="ja-JP" altLang="en-US" sz="2800" b="1">
                  <a:solidFill>
                    <a:schemeClr val="bg1"/>
                  </a:solidFill>
                  <a:latin typeface="+mj-ea"/>
                  <a:ea typeface="+mj-ea"/>
                </a:rPr>
                <a:t>ドット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6172308-AE30-415C-CAEB-A0CD81ED5445}"/>
              </a:ext>
            </a:extLst>
          </p:cNvPr>
          <p:cNvGrpSpPr/>
          <p:nvPr/>
        </p:nvGrpSpPr>
        <p:grpSpPr>
          <a:xfrm>
            <a:off x="289399" y="1814129"/>
            <a:ext cx="3163485" cy="3178169"/>
            <a:chOff x="289399" y="1814129"/>
            <a:chExt cx="3163485" cy="3178169"/>
          </a:xfrm>
        </p:grpSpPr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161FEF69-593A-32F7-CDFD-87C82AA82811}"/>
                </a:ext>
              </a:extLst>
            </p:cNvPr>
            <p:cNvCxnSpPr>
              <a:cxnSpLocks/>
            </p:cNvCxnSpPr>
            <p:nvPr/>
          </p:nvCxnSpPr>
          <p:spPr>
            <a:xfrm>
              <a:off x="289399" y="3271439"/>
              <a:ext cx="316348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1DB17F26-1557-194A-20E9-8C3F4EE3E587}"/>
                </a:ext>
              </a:extLst>
            </p:cNvPr>
            <p:cNvSpPr txBox="1"/>
            <p:nvPr/>
          </p:nvSpPr>
          <p:spPr>
            <a:xfrm>
              <a:off x="1173196" y="3271439"/>
              <a:ext cx="14814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>
                  <a:solidFill>
                    <a:schemeClr val="bg1"/>
                  </a:solidFill>
                  <a:latin typeface="+mj-ea"/>
                  <a:ea typeface="+mj-ea"/>
                </a:rPr>
                <a:t>420</a:t>
              </a:r>
              <a:r>
                <a:rPr kumimoji="1" lang="ja-JP" altLang="en-US" sz="2800" b="1">
                  <a:solidFill>
                    <a:schemeClr val="bg1"/>
                  </a:solidFill>
                  <a:latin typeface="+mj-ea"/>
                  <a:ea typeface="+mj-ea"/>
                </a:rPr>
                <a:t>ドット</a:t>
              </a:r>
            </a:p>
          </p:txBody>
        </p: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78B9E54A-C3CA-C7EC-F7D6-57BC8EB42640}"/>
                </a:ext>
              </a:extLst>
            </p:cNvPr>
            <p:cNvCxnSpPr>
              <a:cxnSpLocks/>
            </p:cNvCxnSpPr>
            <p:nvPr/>
          </p:nvCxnSpPr>
          <p:spPr>
            <a:xfrm>
              <a:off x="1080447" y="1814129"/>
              <a:ext cx="0" cy="3178169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E465DD7-29B2-2A94-26E2-B88A82E25668}"/>
              </a:ext>
            </a:extLst>
          </p:cNvPr>
          <p:cNvGrpSpPr/>
          <p:nvPr/>
        </p:nvGrpSpPr>
        <p:grpSpPr>
          <a:xfrm>
            <a:off x="130063" y="1692519"/>
            <a:ext cx="880273" cy="1080807"/>
            <a:chOff x="130063" y="1692519"/>
            <a:chExt cx="880273" cy="1080807"/>
          </a:xfrm>
        </p:grpSpPr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15721672-9F51-93A2-8624-DB27BABCF8FA}"/>
                </a:ext>
              </a:extLst>
            </p:cNvPr>
            <p:cNvSpPr/>
            <p:nvPr/>
          </p:nvSpPr>
          <p:spPr>
            <a:xfrm>
              <a:off x="130063" y="1692519"/>
              <a:ext cx="757450" cy="76644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336A5207-5007-E509-4E5D-12DEE9336711}"/>
                </a:ext>
              </a:extLst>
            </p:cNvPr>
            <p:cNvSpPr/>
            <p:nvPr/>
          </p:nvSpPr>
          <p:spPr>
            <a:xfrm rot="18979837">
              <a:off x="826102" y="2300611"/>
              <a:ext cx="184234" cy="47271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17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>
            <a:extLst>
              <a:ext uri="{FF2B5EF4-FFF2-40B4-BE49-F238E27FC236}">
                <a16:creationId xmlns:a16="http://schemas.microsoft.com/office/drawing/2014/main" id="{6AC17714-93DF-4477-7790-AD0A1B8D3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63" y="1585383"/>
            <a:ext cx="3173738" cy="3406911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C9A402-5A5C-CFBC-5796-9C875A4BE5A1}"/>
              </a:ext>
            </a:extLst>
          </p:cNvPr>
          <p:cNvSpPr txBox="1"/>
          <p:nvPr/>
        </p:nvSpPr>
        <p:spPr>
          <a:xfrm>
            <a:off x="282575" y="1104761"/>
            <a:ext cx="198002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オセロ盤を描く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6172308-AE30-415C-CAEB-A0CD81ED5445}"/>
              </a:ext>
            </a:extLst>
          </p:cNvPr>
          <p:cNvGrpSpPr/>
          <p:nvPr/>
        </p:nvGrpSpPr>
        <p:grpSpPr>
          <a:xfrm>
            <a:off x="289399" y="1814129"/>
            <a:ext cx="3163485" cy="3178169"/>
            <a:chOff x="289399" y="1814129"/>
            <a:chExt cx="3163485" cy="3178169"/>
          </a:xfrm>
        </p:grpSpPr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161FEF69-593A-32F7-CDFD-87C82AA82811}"/>
                </a:ext>
              </a:extLst>
            </p:cNvPr>
            <p:cNvCxnSpPr>
              <a:cxnSpLocks/>
            </p:cNvCxnSpPr>
            <p:nvPr/>
          </p:nvCxnSpPr>
          <p:spPr>
            <a:xfrm>
              <a:off x="289399" y="3271439"/>
              <a:ext cx="316348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1DB17F26-1557-194A-20E9-8C3F4EE3E587}"/>
                </a:ext>
              </a:extLst>
            </p:cNvPr>
            <p:cNvSpPr txBox="1"/>
            <p:nvPr/>
          </p:nvSpPr>
          <p:spPr>
            <a:xfrm>
              <a:off x="1173196" y="3271439"/>
              <a:ext cx="14814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>
                  <a:solidFill>
                    <a:schemeClr val="bg1"/>
                  </a:solidFill>
                  <a:latin typeface="+mj-ea"/>
                  <a:ea typeface="+mj-ea"/>
                </a:rPr>
                <a:t>420</a:t>
              </a:r>
              <a:r>
                <a:rPr kumimoji="1" lang="ja-JP" altLang="en-US" sz="2800" b="1">
                  <a:solidFill>
                    <a:schemeClr val="bg1"/>
                  </a:solidFill>
                  <a:latin typeface="+mj-ea"/>
                  <a:ea typeface="+mj-ea"/>
                </a:rPr>
                <a:t>ドット</a:t>
              </a:r>
            </a:p>
          </p:txBody>
        </p: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78B9E54A-C3CA-C7EC-F7D6-57BC8EB42640}"/>
                </a:ext>
              </a:extLst>
            </p:cNvPr>
            <p:cNvCxnSpPr>
              <a:cxnSpLocks/>
            </p:cNvCxnSpPr>
            <p:nvPr/>
          </p:nvCxnSpPr>
          <p:spPr>
            <a:xfrm>
              <a:off x="1080447" y="1814129"/>
              <a:ext cx="0" cy="3178169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10A1C9A-E12A-4D3D-8A78-11B2E2FD11B9}"/>
              </a:ext>
            </a:extLst>
          </p:cNvPr>
          <p:cNvSpPr txBox="1"/>
          <p:nvPr/>
        </p:nvSpPr>
        <p:spPr>
          <a:xfrm>
            <a:off x="3663807" y="1072370"/>
            <a:ext cx="5347127" cy="91307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GScreen(420,420)</a:t>
            </a:r>
          </a:p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Line(0,0)-(420,420),2,BF</a:t>
            </a:r>
          </a:p>
        </p:txBody>
      </p:sp>
    </p:spTree>
    <p:extLst>
      <p:ext uri="{BB962C8B-B14F-4D97-AF65-F5344CB8AC3E}">
        <p14:creationId xmlns:p14="http://schemas.microsoft.com/office/powerpoint/2010/main" val="142448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69D6DC2-184D-386F-8C02-16275C44B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1592986"/>
            <a:ext cx="3197857" cy="3432802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C9A402-5A5C-CFBC-5796-9C875A4BE5A1}"/>
              </a:ext>
            </a:extLst>
          </p:cNvPr>
          <p:cNvSpPr txBox="1"/>
          <p:nvPr/>
        </p:nvSpPr>
        <p:spPr>
          <a:xfrm>
            <a:off x="282575" y="1104761"/>
            <a:ext cx="198002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オセロ盤を描く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75FC9EB-C4C5-4D99-770F-642C1AD59F2F}"/>
              </a:ext>
            </a:extLst>
          </p:cNvPr>
          <p:cNvSpPr txBox="1"/>
          <p:nvPr/>
        </p:nvSpPr>
        <p:spPr>
          <a:xfrm>
            <a:off x="3663807" y="1072370"/>
            <a:ext cx="5347127" cy="91307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GScreen(420,420)</a:t>
            </a:r>
          </a:p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Line(0,0)-(420,420),2,BF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CE3491-F10D-370D-B381-184EDD99560C}"/>
              </a:ext>
            </a:extLst>
          </p:cNvPr>
          <p:cNvSpPr txBox="1"/>
          <p:nvPr/>
        </p:nvSpPr>
        <p:spPr>
          <a:xfrm>
            <a:off x="180831" y="1852683"/>
            <a:ext cx="3482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>
                <a:solidFill>
                  <a:schemeClr val="bg1"/>
                </a:solidFill>
              </a:rPr>
              <a:t>10   60   110   160 210 260 310 360 410</a:t>
            </a:r>
            <a:endParaRPr kumimoji="1" lang="ja-JP" altLang="en-US" b="1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ED08E9-4565-5D62-CF0B-B19BF9955C2F}"/>
              </a:ext>
            </a:extLst>
          </p:cNvPr>
          <p:cNvSpPr txBox="1"/>
          <p:nvPr/>
        </p:nvSpPr>
        <p:spPr>
          <a:xfrm>
            <a:off x="3663806" y="2077919"/>
            <a:ext cx="5347127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For X=10 To 410 Step 50</a:t>
            </a:r>
          </a:p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Line(X,10)-(X,410),0</a:t>
            </a:r>
          </a:p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Next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D013BEF-4134-FA25-AB8C-91B4A39531C9}"/>
              </a:ext>
            </a:extLst>
          </p:cNvPr>
          <p:cNvSpPr txBox="1"/>
          <p:nvPr/>
        </p:nvSpPr>
        <p:spPr>
          <a:xfrm>
            <a:off x="3663805" y="3488331"/>
            <a:ext cx="5347127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rgbClr val="008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For Y=10 To 410 Step 50</a:t>
            </a:r>
          </a:p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rgbClr val="008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Line(10,Y)-(410,Y),0</a:t>
            </a:r>
          </a:p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rgbClr val="008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66021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326243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繰返し命令と組み合わせる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B111360-A5B9-3CD3-E97D-F28AA4D7B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1625330"/>
            <a:ext cx="3170309" cy="33669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622E7A-6514-CF4F-D93A-163301A25C60}"/>
              </a:ext>
            </a:extLst>
          </p:cNvPr>
          <p:cNvSpPr txBox="1"/>
          <p:nvPr/>
        </p:nvSpPr>
        <p:spPr>
          <a:xfrm>
            <a:off x="3670631" y="1857117"/>
            <a:ext cx="5347127" cy="173380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chemeClr val="tx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Circle(110,110),4,0,,,,F</a:t>
            </a:r>
          </a:p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chemeClr val="tx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Circle(310,110),4,0,,,,F</a:t>
            </a:r>
          </a:p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chemeClr val="tx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Circle(110,310),4,0,,,,F</a:t>
            </a:r>
          </a:p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chemeClr val="tx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Circle(310,310),4,0,,,,F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BC44508-8F47-84DA-A187-760376D323E9}"/>
              </a:ext>
            </a:extLst>
          </p:cNvPr>
          <p:cNvGrpSpPr/>
          <p:nvPr/>
        </p:nvGrpSpPr>
        <p:grpSpPr>
          <a:xfrm>
            <a:off x="740800" y="2275960"/>
            <a:ext cx="880273" cy="1080807"/>
            <a:chOff x="130063" y="1692519"/>
            <a:chExt cx="880273" cy="1080807"/>
          </a:xfrm>
        </p:grpSpPr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E68F91C4-F5BF-B95C-B94E-0AE0FCF77640}"/>
                </a:ext>
              </a:extLst>
            </p:cNvPr>
            <p:cNvSpPr/>
            <p:nvPr/>
          </p:nvSpPr>
          <p:spPr>
            <a:xfrm>
              <a:off x="130063" y="1692519"/>
              <a:ext cx="757450" cy="76644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724EB3CE-3DD0-7743-5044-5E5F6D6858F5}"/>
                </a:ext>
              </a:extLst>
            </p:cNvPr>
            <p:cNvSpPr/>
            <p:nvPr/>
          </p:nvSpPr>
          <p:spPr>
            <a:xfrm rot="18979837">
              <a:off x="826102" y="2300611"/>
              <a:ext cx="184234" cy="47271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84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326243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繰返し命令と組み合わせる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9D2194A-1614-7686-91AA-E13BEDAD0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1604247"/>
            <a:ext cx="3207840" cy="3443518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4C065A4-BACE-B9EF-3616-E9C1014D833B}"/>
              </a:ext>
            </a:extLst>
          </p:cNvPr>
          <p:cNvSpPr txBox="1"/>
          <p:nvPr/>
        </p:nvSpPr>
        <p:spPr>
          <a:xfrm>
            <a:off x="3609833" y="1857117"/>
            <a:ext cx="5496092" cy="173380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chemeClr val="tx2">
                    <a:lumMod val="2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Circle(185,185),24,0,,,,F</a:t>
            </a:r>
          </a:p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chemeClr val="tx2">
                    <a:lumMod val="2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Circle(235,235),24,0,,,,F</a:t>
            </a:r>
          </a:p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chemeClr val="tx2">
                    <a:lumMod val="2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Circle(185,235),24,15,,,,F</a:t>
            </a:r>
          </a:p>
          <a:p>
            <a:pPr>
              <a:lnSpc>
                <a:spcPts val="3200"/>
              </a:lnSpc>
            </a:pPr>
            <a:r>
              <a:rPr lang="nn-NO" altLang="ja-JP" sz="3200" b="1">
                <a:solidFill>
                  <a:schemeClr val="tx2">
                    <a:lumMod val="2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Circle(235,185),24,15,,,,F</a:t>
            </a:r>
          </a:p>
        </p:txBody>
      </p:sp>
    </p:spTree>
    <p:extLst>
      <p:ext uri="{BB962C8B-B14F-4D97-AF65-F5344CB8AC3E}">
        <p14:creationId xmlns:p14="http://schemas.microsoft.com/office/powerpoint/2010/main" val="21353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38B67E-C2EA-A857-1C75-6C7A6919004F}"/>
              </a:ext>
            </a:extLst>
          </p:cNvPr>
          <p:cNvSpPr txBox="1"/>
          <p:nvPr/>
        </p:nvSpPr>
        <p:spPr>
          <a:xfrm>
            <a:off x="282575" y="1108172"/>
            <a:ext cx="300595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グラフィック命令を使用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D1035A-409D-6940-2101-8F23878C39DE}"/>
              </a:ext>
            </a:extLst>
          </p:cNvPr>
          <p:cNvSpPr txBox="1"/>
          <p:nvPr/>
        </p:nvSpPr>
        <p:spPr>
          <a:xfrm>
            <a:off x="282575" y="1674831"/>
            <a:ext cx="8014402" cy="1323439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GScreen(600,400)</a:t>
            </a:r>
          </a:p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Cls 2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40D1E3-4ACB-3ABB-B6AB-2A0CF29EB112}"/>
              </a:ext>
            </a:extLst>
          </p:cNvPr>
          <p:cNvSpPr txBox="1"/>
          <p:nvPr/>
        </p:nvSpPr>
        <p:spPr>
          <a:xfrm>
            <a:off x="3246309" y="3056896"/>
            <a:ext cx="53551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グラフィック画面を表示</a:t>
            </a:r>
            <a:endParaRPr lang="en-US" altLang="ja-JP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サイズは、横</a:t>
            </a:r>
            <a:r>
              <a:rPr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600,</a:t>
            </a:r>
            <a:r>
              <a:rPr lang="ja-JP" altLang="en-US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縦</a:t>
            </a:r>
            <a:r>
              <a:rPr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400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C8EB397-41EE-79EF-8542-2C46333CD885}"/>
              </a:ext>
            </a:extLst>
          </p:cNvPr>
          <p:cNvGrpSpPr/>
          <p:nvPr/>
        </p:nvGrpSpPr>
        <p:grpSpPr>
          <a:xfrm>
            <a:off x="388961" y="2255293"/>
            <a:ext cx="4804012" cy="1309434"/>
            <a:chOff x="388961" y="2255293"/>
            <a:chExt cx="4804012" cy="1309434"/>
          </a:xfrm>
        </p:grpSpPr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C7CA499F-2690-92C5-D7D6-3719FB1CCA3A}"/>
                </a:ext>
              </a:extLst>
            </p:cNvPr>
            <p:cNvCxnSpPr/>
            <p:nvPr/>
          </p:nvCxnSpPr>
          <p:spPr>
            <a:xfrm>
              <a:off x="388961" y="2255293"/>
              <a:ext cx="4804012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9EF86F5-B5F4-F1DE-C209-D4D36CA3CC5C}"/>
                </a:ext>
              </a:extLst>
            </p:cNvPr>
            <p:cNvCxnSpPr/>
            <p:nvPr/>
          </p:nvCxnSpPr>
          <p:spPr>
            <a:xfrm>
              <a:off x="2582839" y="2258704"/>
              <a:ext cx="0" cy="1306023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E9EDA026-4F70-45E6-668F-7A2460AEFD75}"/>
                </a:ext>
              </a:extLst>
            </p:cNvPr>
            <p:cNvCxnSpPr/>
            <p:nvPr/>
          </p:nvCxnSpPr>
          <p:spPr>
            <a:xfrm>
              <a:off x="2545307" y="3564727"/>
              <a:ext cx="792000" cy="0"/>
            </a:xfrm>
            <a:prstGeom prst="straightConnector1">
              <a:avLst/>
            </a:prstGeom>
            <a:ln w="762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F09A64E-3E70-1F6B-16D3-E238E3FEDD7A}"/>
              </a:ext>
            </a:extLst>
          </p:cNvPr>
          <p:cNvGrpSpPr/>
          <p:nvPr/>
        </p:nvGrpSpPr>
        <p:grpSpPr>
          <a:xfrm>
            <a:off x="406021" y="2864323"/>
            <a:ext cx="1512000" cy="1483446"/>
            <a:chOff x="406021" y="2888207"/>
            <a:chExt cx="1512000" cy="1483446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955A23E0-0350-E2F5-758D-0DFD1C0AB8DA}"/>
                </a:ext>
              </a:extLst>
            </p:cNvPr>
            <p:cNvCxnSpPr/>
            <p:nvPr/>
          </p:nvCxnSpPr>
          <p:spPr>
            <a:xfrm>
              <a:off x="406021" y="2888207"/>
              <a:ext cx="1512000" cy="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B4BE40E2-4C16-EB38-0AAD-54588054CF22}"/>
                </a:ext>
              </a:extLst>
            </p:cNvPr>
            <p:cNvCxnSpPr/>
            <p:nvPr/>
          </p:nvCxnSpPr>
          <p:spPr>
            <a:xfrm>
              <a:off x="1136183" y="2891617"/>
              <a:ext cx="0" cy="147600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413B0939-D8C3-88E0-AAA1-58E007E792E5}"/>
                </a:ext>
              </a:extLst>
            </p:cNvPr>
            <p:cNvCxnSpPr/>
            <p:nvPr/>
          </p:nvCxnSpPr>
          <p:spPr>
            <a:xfrm>
              <a:off x="1098651" y="4371653"/>
              <a:ext cx="792000" cy="0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B6506E0-B749-7513-C4C7-59077D510FB5}"/>
              </a:ext>
            </a:extLst>
          </p:cNvPr>
          <p:cNvSpPr txBox="1"/>
          <p:nvPr/>
        </p:nvSpPr>
        <p:spPr>
          <a:xfrm>
            <a:off x="1785550" y="4131184"/>
            <a:ext cx="53551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3600" b="1">
                <a:solidFill>
                  <a:schemeClr val="accent6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グラフィック画面の消去</a:t>
            </a:r>
            <a:endParaRPr lang="en-US" altLang="ja-JP" sz="3600" b="1">
              <a:solidFill>
                <a:schemeClr val="accent6">
                  <a:lumMod val="75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32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FECC2F1-BACB-A4FB-E071-F6B0E7275CB3}"/>
              </a:ext>
            </a:extLst>
          </p:cNvPr>
          <p:cNvGrpSpPr/>
          <p:nvPr/>
        </p:nvGrpSpPr>
        <p:grpSpPr>
          <a:xfrm>
            <a:off x="370554" y="880068"/>
            <a:ext cx="8876337" cy="4079847"/>
            <a:chOff x="370554" y="880068"/>
            <a:chExt cx="8876337" cy="4079847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065B530B-B183-2C80-67C6-EE2AAF5EC107}"/>
                </a:ext>
              </a:extLst>
            </p:cNvPr>
            <p:cNvSpPr/>
            <p:nvPr/>
          </p:nvSpPr>
          <p:spPr>
            <a:xfrm>
              <a:off x="1709383" y="1238534"/>
              <a:ext cx="5352718" cy="3575714"/>
            </a:xfrm>
            <a:prstGeom prst="rect">
              <a:avLst/>
            </a:prstGeom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94944BD1-35F1-2736-E2AF-7F76AD9E415A}"/>
                </a:ext>
              </a:extLst>
            </p:cNvPr>
            <p:cNvSpPr txBox="1"/>
            <p:nvPr/>
          </p:nvSpPr>
          <p:spPr>
            <a:xfrm>
              <a:off x="370554" y="880068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>
                  <a:solidFill>
                    <a:schemeClr val="accent4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(0,0)</a:t>
              </a:r>
              <a:endParaRPr kumimoji="1" lang="ja-JP" altLang="en-US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7377DE7-9484-643B-45C0-0EDBEA184202}"/>
                </a:ext>
              </a:extLst>
            </p:cNvPr>
            <p:cNvSpPr txBox="1"/>
            <p:nvPr/>
          </p:nvSpPr>
          <p:spPr>
            <a:xfrm>
              <a:off x="6984733" y="4313584"/>
              <a:ext cx="2262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>
                  <a:solidFill>
                    <a:schemeClr val="accent4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(599,399)</a:t>
              </a:r>
              <a:endParaRPr kumimoji="1" lang="ja-JP" altLang="en-US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endParaRPr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CEAAE12E-FF28-BCA2-6E2E-AB8F674A8D73}"/>
                </a:ext>
              </a:extLst>
            </p:cNvPr>
            <p:cNvSpPr/>
            <p:nvPr/>
          </p:nvSpPr>
          <p:spPr>
            <a:xfrm>
              <a:off x="1600200" y="1119117"/>
              <a:ext cx="228600" cy="24224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7B32DC6D-E721-A60E-A70F-FFAA3F84FC32}"/>
                </a:ext>
              </a:extLst>
            </p:cNvPr>
            <p:cNvSpPr/>
            <p:nvPr/>
          </p:nvSpPr>
          <p:spPr>
            <a:xfrm>
              <a:off x="6955809" y="4683458"/>
              <a:ext cx="228600" cy="24224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27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5B530B-B183-2C80-67C6-EE2AAF5EC107}"/>
              </a:ext>
            </a:extLst>
          </p:cNvPr>
          <p:cNvSpPr/>
          <p:nvPr/>
        </p:nvSpPr>
        <p:spPr>
          <a:xfrm>
            <a:off x="1709383" y="1238534"/>
            <a:ext cx="5352718" cy="3575714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944BD1-35F1-2736-E2AF-7F76AD9E415A}"/>
              </a:ext>
            </a:extLst>
          </p:cNvPr>
          <p:cNvSpPr txBox="1"/>
          <p:nvPr/>
        </p:nvSpPr>
        <p:spPr>
          <a:xfrm>
            <a:off x="370554" y="88006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(0,0)</a:t>
            </a:r>
            <a:endParaRPr kumimoji="1" lang="ja-JP" altLang="en-US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377DE7-9484-643B-45C0-0EDBEA184202}"/>
              </a:ext>
            </a:extLst>
          </p:cNvPr>
          <p:cNvSpPr txBox="1"/>
          <p:nvPr/>
        </p:nvSpPr>
        <p:spPr>
          <a:xfrm>
            <a:off x="6984733" y="431358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accent6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(600,400)</a:t>
            </a:r>
            <a:endParaRPr kumimoji="1" lang="ja-JP" altLang="en-US" sz="3600" b="1">
              <a:solidFill>
                <a:schemeClr val="accent6">
                  <a:lumMod val="75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EAAE12E-FF28-BCA2-6E2E-AB8F674A8D73}"/>
              </a:ext>
            </a:extLst>
          </p:cNvPr>
          <p:cNvSpPr/>
          <p:nvPr/>
        </p:nvSpPr>
        <p:spPr>
          <a:xfrm>
            <a:off x="1600200" y="1119117"/>
            <a:ext cx="228600" cy="24224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B32DC6D-E721-A60E-A70F-FFAA3F84FC32}"/>
              </a:ext>
            </a:extLst>
          </p:cNvPr>
          <p:cNvSpPr/>
          <p:nvPr/>
        </p:nvSpPr>
        <p:spPr>
          <a:xfrm>
            <a:off x="6955809" y="4683458"/>
            <a:ext cx="228600" cy="242247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A472217-A5C4-810D-94A7-C7EA11EEEE24}"/>
              </a:ext>
            </a:extLst>
          </p:cNvPr>
          <p:cNvSpPr txBox="1"/>
          <p:nvPr/>
        </p:nvSpPr>
        <p:spPr>
          <a:xfrm>
            <a:off x="4194381" y="3792159"/>
            <a:ext cx="4983739" cy="517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24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分かりやすく、</a:t>
            </a:r>
            <a:r>
              <a:rPr lang="en-US" altLang="ja-JP" sz="24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600×400</a:t>
            </a:r>
            <a:r>
              <a:rPr lang="ja-JP" altLang="en-US" sz="24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でもよい。</a:t>
            </a:r>
            <a:endParaRPr lang="en-US" altLang="ja-JP" sz="2400" b="1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0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38B67E-C2EA-A857-1C75-6C7A6919004F}"/>
              </a:ext>
            </a:extLst>
          </p:cNvPr>
          <p:cNvSpPr txBox="1"/>
          <p:nvPr/>
        </p:nvSpPr>
        <p:spPr>
          <a:xfrm>
            <a:off x="282575" y="1108172"/>
            <a:ext cx="146706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直線を描く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D1035A-409D-6940-2101-8F23878C39DE}"/>
              </a:ext>
            </a:extLst>
          </p:cNvPr>
          <p:cNvSpPr txBox="1"/>
          <p:nvPr/>
        </p:nvSpPr>
        <p:spPr>
          <a:xfrm>
            <a:off x="282575" y="1674831"/>
            <a:ext cx="8014402" cy="1938992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GScreen(600,400)</a:t>
            </a:r>
          </a:p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Cls 2</a:t>
            </a:r>
          </a:p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Line(0,0)-(300,200),0</a:t>
            </a:r>
          </a:p>
        </p:txBody>
      </p:sp>
    </p:spTree>
    <p:extLst>
      <p:ext uri="{BB962C8B-B14F-4D97-AF65-F5344CB8AC3E}">
        <p14:creationId xmlns:p14="http://schemas.microsoft.com/office/powerpoint/2010/main" val="2880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5B530B-B183-2C80-67C6-EE2AAF5EC107}"/>
              </a:ext>
            </a:extLst>
          </p:cNvPr>
          <p:cNvSpPr/>
          <p:nvPr/>
        </p:nvSpPr>
        <p:spPr>
          <a:xfrm>
            <a:off x="1709383" y="1238534"/>
            <a:ext cx="5352718" cy="3575714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944BD1-35F1-2736-E2AF-7F76AD9E415A}"/>
              </a:ext>
            </a:extLst>
          </p:cNvPr>
          <p:cNvSpPr txBox="1"/>
          <p:nvPr/>
        </p:nvSpPr>
        <p:spPr>
          <a:xfrm>
            <a:off x="370554" y="88006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(0,0)</a:t>
            </a:r>
            <a:endParaRPr kumimoji="1" lang="ja-JP" altLang="en-US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377DE7-9484-643B-45C0-0EDBEA184202}"/>
              </a:ext>
            </a:extLst>
          </p:cNvPr>
          <p:cNvSpPr txBox="1"/>
          <p:nvPr/>
        </p:nvSpPr>
        <p:spPr>
          <a:xfrm>
            <a:off x="6984733" y="431358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accent6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(600,400)</a:t>
            </a:r>
            <a:endParaRPr kumimoji="1" lang="ja-JP" altLang="en-US" sz="3600" b="1">
              <a:solidFill>
                <a:schemeClr val="accent6">
                  <a:lumMod val="75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B32DC6D-E721-A60E-A70F-FFAA3F84FC32}"/>
              </a:ext>
            </a:extLst>
          </p:cNvPr>
          <p:cNvSpPr/>
          <p:nvPr/>
        </p:nvSpPr>
        <p:spPr>
          <a:xfrm>
            <a:off x="6955809" y="4683458"/>
            <a:ext cx="228600" cy="242247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DAD0D5-300A-0284-9EE2-38443C3B0C28}"/>
              </a:ext>
            </a:extLst>
          </p:cNvPr>
          <p:cNvSpPr txBox="1"/>
          <p:nvPr/>
        </p:nvSpPr>
        <p:spPr>
          <a:xfrm>
            <a:off x="4415101" y="2703225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tx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(300,200)</a:t>
            </a:r>
            <a:endParaRPr kumimoji="1" lang="ja-JP" altLang="en-US" sz="3600" b="1">
              <a:solidFill>
                <a:schemeClr val="tx1">
                  <a:lumMod val="50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3DDCCF3-CCCE-74E6-51AC-647CECFBE410}"/>
              </a:ext>
            </a:extLst>
          </p:cNvPr>
          <p:cNvGrpSpPr/>
          <p:nvPr/>
        </p:nvGrpSpPr>
        <p:grpSpPr>
          <a:xfrm>
            <a:off x="1699146" y="1240241"/>
            <a:ext cx="2847833" cy="1921490"/>
            <a:chOff x="1699146" y="1240241"/>
            <a:chExt cx="2847833" cy="1921490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85C1FA6C-23D8-7DEF-31FF-9EB303F455E9}"/>
                </a:ext>
              </a:extLst>
            </p:cNvPr>
            <p:cNvCxnSpPr>
              <a:cxnSpLocks/>
            </p:cNvCxnSpPr>
            <p:nvPr/>
          </p:nvCxnSpPr>
          <p:spPr>
            <a:xfrm>
              <a:off x="1699146" y="1240241"/>
              <a:ext cx="2746612" cy="1823681"/>
            </a:xfrm>
            <a:prstGeom prst="line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0298C248-10F1-F8C8-57B5-4AADCFC1FB95}"/>
                </a:ext>
              </a:extLst>
            </p:cNvPr>
            <p:cNvSpPr/>
            <p:nvPr/>
          </p:nvSpPr>
          <p:spPr>
            <a:xfrm>
              <a:off x="4318379" y="2919484"/>
              <a:ext cx="228600" cy="2422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楕円 3">
            <a:extLst>
              <a:ext uri="{FF2B5EF4-FFF2-40B4-BE49-F238E27FC236}">
                <a16:creationId xmlns:a16="http://schemas.microsoft.com/office/drawing/2014/main" id="{CEAAE12E-FF28-BCA2-6E2E-AB8F674A8D73}"/>
              </a:ext>
            </a:extLst>
          </p:cNvPr>
          <p:cNvSpPr/>
          <p:nvPr/>
        </p:nvSpPr>
        <p:spPr>
          <a:xfrm>
            <a:off x="1600200" y="1119117"/>
            <a:ext cx="228600" cy="24224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0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38B67E-C2EA-A857-1C75-6C7A6919004F}"/>
              </a:ext>
            </a:extLst>
          </p:cNvPr>
          <p:cNvSpPr txBox="1"/>
          <p:nvPr/>
        </p:nvSpPr>
        <p:spPr>
          <a:xfrm>
            <a:off x="282575" y="1108172"/>
            <a:ext cx="172354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四角形を描く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D1035A-409D-6940-2101-8F23878C39DE}"/>
              </a:ext>
            </a:extLst>
          </p:cNvPr>
          <p:cNvSpPr txBox="1"/>
          <p:nvPr/>
        </p:nvSpPr>
        <p:spPr>
          <a:xfrm>
            <a:off x="282575" y="1674831"/>
            <a:ext cx="8014402" cy="1938992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GScreen(600,400)</a:t>
            </a:r>
          </a:p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Cls 2</a:t>
            </a:r>
          </a:p>
          <a:p>
            <a:pPr>
              <a:lnSpc>
                <a:spcPts val="4800"/>
              </a:lnSpc>
            </a:pPr>
            <a:r>
              <a:rPr lang="nn-NO" altLang="ja-JP" sz="48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Line(0,0)-(300,200),0</a:t>
            </a:r>
            <a:r>
              <a:rPr lang="nn-NO" altLang="ja-JP" sz="48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,B</a:t>
            </a:r>
          </a:p>
        </p:txBody>
      </p:sp>
    </p:spTree>
    <p:extLst>
      <p:ext uri="{BB962C8B-B14F-4D97-AF65-F5344CB8AC3E}">
        <p14:creationId xmlns:p14="http://schemas.microsoft.com/office/powerpoint/2010/main" val="35517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画像処理プログラミングの基礎①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5B530B-B183-2C80-67C6-EE2AAF5EC107}"/>
              </a:ext>
            </a:extLst>
          </p:cNvPr>
          <p:cNvSpPr/>
          <p:nvPr/>
        </p:nvSpPr>
        <p:spPr>
          <a:xfrm>
            <a:off x="1709383" y="1238534"/>
            <a:ext cx="5352718" cy="3575714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944BD1-35F1-2736-E2AF-7F76AD9E415A}"/>
              </a:ext>
            </a:extLst>
          </p:cNvPr>
          <p:cNvSpPr txBox="1"/>
          <p:nvPr/>
        </p:nvSpPr>
        <p:spPr>
          <a:xfrm>
            <a:off x="370554" y="88006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(0,0)</a:t>
            </a:r>
            <a:endParaRPr kumimoji="1" lang="ja-JP" altLang="en-US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377DE7-9484-643B-45C0-0EDBEA184202}"/>
              </a:ext>
            </a:extLst>
          </p:cNvPr>
          <p:cNvSpPr txBox="1"/>
          <p:nvPr/>
        </p:nvSpPr>
        <p:spPr>
          <a:xfrm>
            <a:off x="6984733" y="431358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accent6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(600,400)</a:t>
            </a:r>
            <a:endParaRPr kumimoji="1" lang="ja-JP" altLang="en-US" sz="3600" b="1">
              <a:solidFill>
                <a:schemeClr val="accent6">
                  <a:lumMod val="75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B32DC6D-E721-A60E-A70F-FFAA3F84FC32}"/>
              </a:ext>
            </a:extLst>
          </p:cNvPr>
          <p:cNvSpPr/>
          <p:nvPr/>
        </p:nvSpPr>
        <p:spPr>
          <a:xfrm>
            <a:off x="6955809" y="4683458"/>
            <a:ext cx="228600" cy="242247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DAD0D5-300A-0284-9EE2-38443C3B0C28}"/>
              </a:ext>
            </a:extLst>
          </p:cNvPr>
          <p:cNvSpPr txBox="1"/>
          <p:nvPr/>
        </p:nvSpPr>
        <p:spPr>
          <a:xfrm>
            <a:off x="4415101" y="2703225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chemeClr val="tx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(300,200)</a:t>
            </a:r>
            <a:endParaRPr kumimoji="1" lang="ja-JP" altLang="en-US" sz="3600" b="1">
              <a:solidFill>
                <a:schemeClr val="tx1">
                  <a:lumMod val="50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7CF9794-F27F-EB2D-B4F3-5F171FBF44A7}"/>
              </a:ext>
            </a:extLst>
          </p:cNvPr>
          <p:cNvGrpSpPr/>
          <p:nvPr/>
        </p:nvGrpSpPr>
        <p:grpSpPr>
          <a:xfrm>
            <a:off x="1709382" y="1238534"/>
            <a:ext cx="2837597" cy="1923197"/>
            <a:chOff x="1709382" y="1238534"/>
            <a:chExt cx="2837597" cy="1923197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CE6853E-5BFA-A2AC-F947-2DD3DAD291BD}"/>
                </a:ext>
              </a:extLst>
            </p:cNvPr>
            <p:cNvSpPr/>
            <p:nvPr/>
          </p:nvSpPr>
          <p:spPr>
            <a:xfrm>
              <a:off x="1709382" y="1238534"/>
              <a:ext cx="2728414" cy="1803780"/>
            </a:xfrm>
            <a:prstGeom prst="rect">
              <a:avLst/>
            </a:prstGeom>
            <a:noFill/>
            <a:ln w="571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0298C248-10F1-F8C8-57B5-4AADCFC1FB95}"/>
                </a:ext>
              </a:extLst>
            </p:cNvPr>
            <p:cNvSpPr/>
            <p:nvPr/>
          </p:nvSpPr>
          <p:spPr>
            <a:xfrm>
              <a:off x="4318379" y="2919484"/>
              <a:ext cx="228600" cy="2422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楕円 3">
            <a:extLst>
              <a:ext uri="{FF2B5EF4-FFF2-40B4-BE49-F238E27FC236}">
                <a16:creationId xmlns:a16="http://schemas.microsoft.com/office/drawing/2014/main" id="{CEAAE12E-FF28-BCA2-6E2E-AB8F674A8D73}"/>
              </a:ext>
            </a:extLst>
          </p:cNvPr>
          <p:cNvSpPr/>
          <p:nvPr/>
        </p:nvSpPr>
        <p:spPr>
          <a:xfrm>
            <a:off x="1600200" y="1119117"/>
            <a:ext cx="228600" cy="24224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6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659</Words>
  <Application>Microsoft Office PowerPoint</Application>
  <PresentationFormat>画面に合わせる (16:9)</PresentationFormat>
  <Paragraphs>152</Paragraphs>
  <Slides>24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5" baseType="lpstr">
      <vt:lpstr>Arial</vt:lpstr>
      <vt:lpstr>Takaoゴシック</vt:lpstr>
      <vt:lpstr>Barlow Light</vt:lpstr>
      <vt:lpstr>Barlow</vt:lpstr>
      <vt:lpstr>メイリオ</vt:lpstr>
      <vt:lpstr>ＭＳ Ｐゴシック</vt:lpstr>
      <vt:lpstr>ＶＤ ロゴジー 太 P</vt:lpstr>
      <vt:lpstr>ＭＳ ゴシック</vt:lpstr>
      <vt:lpstr>Calibri</vt:lpstr>
      <vt:lpstr>Raleway Thin</vt:lpstr>
      <vt:lpstr>Gaoler template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産業・情報技術等指導者養成事業</dc:title>
  <dc:creator>MY</dc:creator>
  <cp:lastModifiedBy>MY</cp:lastModifiedBy>
  <cp:revision>178</cp:revision>
  <dcterms:modified xsi:type="dcterms:W3CDTF">2022-08-15T00:45:48Z</dcterms:modified>
</cp:coreProperties>
</file>